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02" r:id="rId2"/>
    <p:sldId id="298" r:id="rId3"/>
    <p:sldId id="260" r:id="rId4"/>
    <p:sldId id="292" r:id="rId5"/>
    <p:sldId id="261" r:id="rId6"/>
    <p:sldId id="262" r:id="rId7"/>
    <p:sldId id="263" r:id="rId8"/>
    <p:sldId id="293" r:id="rId9"/>
    <p:sldId id="264" r:id="rId10"/>
    <p:sldId id="294" r:id="rId11"/>
    <p:sldId id="265" r:id="rId12"/>
    <p:sldId id="295" r:id="rId13"/>
    <p:sldId id="268" r:id="rId14"/>
    <p:sldId id="269" r:id="rId15"/>
    <p:sldId id="270" r:id="rId16"/>
    <p:sldId id="271" r:id="rId17"/>
    <p:sldId id="296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9" r:id="rId37"/>
    <p:sldId id="300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C83B92-6EE5-4A68-8B3E-472BC6764C79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9231A4CD-F76A-4A5D-AD48-39BA5E7EE505}">
      <dgm:prSet phldrT="[Texto]" custT="1"/>
      <dgm:spPr/>
      <dgm:t>
        <a:bodyPr/>
        <a:lstStyle/>
        <a:p>
          <a:r>
            <a:rPr lang="pt-BR" sz="1400" b="1" dirty="0">
              <a:solidFill>
                <a:schemeClr val="accent6">
                  <a:lumMod val="25000"/>
                </a:schemeClr>
              </a:solidFill>
            </a:rPr>
            <a:t>Especificação</a:t>
          </a:r>
        </a:p>
      </dgm:t>
    </dgm:pt>
    <dgm:pt modelId="{CDDD239C-643F-4FA3-AFAD-A915A9FC22FA}" type="parTrans" cxnId="{68C8D138-9A66-415C-A5AC-3F69B6227350}">
      <dgm:prSet/>
      <dgm:spPr/>
      <dgm:t>
        <a:bodyPr/>
        <a:lstStyle/>
        <a:p>
          <a:endParaRPr lang="pt-BR" sz="1400" b="1">
            <a:solidFill>
              <a:schemeClr val="accent6">
                <a:lumMod val="25000"/>
              </a:schemeClr>
            </a:solidFill>
          </a:endParaRPr>
        </a:p>
      </dgm:t>
    </dgm:pt>
    <dgm:pt modelId="{5CA5D805-9057-4E85-B98A-0CFB9199A482}" type="sibTrans" cxnId="{68C8D138-9A66-415C-A5AC-3F69B6227350}">
      <dgm:prSet/>
      <dgm:spPr>
        <a:ln w="38100"/>
      </dgm:spPr>
      <dgm:t>
        <a:bodyPr/>
        <a:lstStyle/>
        <a:p>
          <a:endParaRPr lang="pt-BR" sz="1400" b="1">
            <a:solidFill>
              <a:schemeClr val="accent6">
                <a:lumMod val="25000"/>
              </a:schemeClr>
            </a:solidFill>
          </a:endParaRPr>
        </a:p>
      </dgm:t>
    </dgm:pt>
    <dgm:pt modelId="{ACF085FE-9578-4F58-A4A8-A1D577645F97}">
      <dgm:prSet phldrT="[Texto]" custT="1"/>
      <dgm:spPr/>
      <dgm:t>
        <a:bodyPr/>
        <a:lstStyle/>
        <a:p>
          <a:r>
            <a:rPr lang="pt-BR" sz="1400" b="1" dirty="0">
              <a:solidFill>
                <a:schemeClr val="accent6">
                  <a:lumMod val="25000"/>
                </a:schemeClr>
              </a:solidFill>
            </a:rPr>
            <a:t>Produção</a:t>
          </a:r>
        </a:p>
      </dgm:t>
    </dgm:pt>
    <dgm:pt modelId="{5B7BC7C8-5AC9-466C-9255-64A98B8D332F}" type="parTrans" cxnId="{0B6C0BC6-A8B3-4C3C-A3BE-3EBA356CEC7B}">
      <dgm:prSet/>
      <dgm:spPr/>
      <dgm:t>
        <a:bodyPr/>
        <a:lstStyle/>
        <a:p>
          <a:endParaRPr lang="pt-BR" sz="1400" b="1">
            <a:solidFill>
              <a:schemeClr val="accent6">
                <a:lumMod val="25000"/>
              </a:schemeClr>
            </a:solidFill>
          </a:endParaRPr>
        </a:p>
      </dgm:t>
    </dgm:pt>
    <dgm:pt modelId="{C754F018-5B35-4B05-B0C0-62C1A9F1CF75}" type="sibTrans" cxnId="{0B6C0BC6-A8B3-4C3C-A3BE-3EBA356CEC7B}">
      <dgm:prSet/>
      <dgm:spPr>
        <a:ln w="38100"/>
      </dgm:spPr>
      <dgm:t>
        <a:bodyPr/>
        <a:lstStyle/>
        <a:p>
          <a:endParaRPr lang="pt-BR" sz="1400" b="1">
            <a:solidFill>
              <a:schemeClr val="accent6">
                <a:lumMod val="25000"/>
              </a:schemeClr>
            </a:solidFill>
          </a:endParaRPr>
        </a:p>
      </dgm:t>
    </dgm:pt>
    <dgm:pt modelId="{932715AB-512D-4431-8D5D-447634A589BC}">
      <dgm:prSet phldrT="[Texto]" custT="1"/>
      <dgm:spPr/>
      <dgm:t>
        <a:bodyPr/>
        <a:lstStyle/>
        <a:p>
          <a:r>
            <a:rPr lang="pt-BR" sz="1400" b="1" dirty="0">
              <a:solidFill>
                <a:schemeClr val="accent6">
                  <a:lumMod val="25000"/>
                </a:schemeClr>
              </a:solidFill>
            </a:rPr>
            <a:t>Inspeção</a:t>
          </a:r>
        </a:p>
      </dgm:t>
    </dgm:pt>
    <dgm:pt modelId="{D263552B-0463-41E0-A02F-31A8E8A53E5A}" type="parTrans" cxnId="{98EC944A-80E8-495A-BD59-5CE9CFD576E8}">
      <dgm:prSet/>
      <dgm:spPr/>
      <dgm:t>
        <a:bodyPr/>
        <a:lstStyle/>
        <a:p>
          <a:endParaRPr lang="pt-BR" sz="1400" b="1">
            <a:solidFill>
              <a:schemeClr val="accent6">
                <a:lumMod val="25000"/>
              </a:schemeClr>
            </a:solidFill>
          </a:endParaRPr>
        </a:p>
      </dgm:t>
    </dgm:pt>
    <dgm:pt modelId="{87E5E045-9EE5-49F4-B933-68CFBFC16CA9}" type="sibTrans" cxnId="{98EC944A-80E8-495A-BD59-5CE9CFD576E8}">
      <dgm:prSet/>
      <dgm:spPr>
        <a:ln w="38100"/>
      </dgm:spPr>
      <dgm:t>
        <a:bodyPr/>
        <a:lstStyle/>
        <a:p>
          <a:endParaRPr lang="pt-BR" sz="1400" b="1">
            <a:solidFill>
              <a:schemeClr val="accent6">
                <a:lumMod val="25000"/>
              </a:schemeClr>
            </a:solidFill>
          </a:endParaRPr>
        </a:p>
      </dgm:t>
    </dgm:pt>
    <dgm:pt modelId="{7C1525FB-7DCD-432E-9BA5-6F756AEAD88B}" type="pres">
      <dgm:prSet presAssocID="{ADC83B92-6EE5-4A68-8B3E-472BC6764C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D1DD9E0-79F9-46F4-835F-3FD4641C3F9D}" type="pres">
      <dgm:prSet presAssocID="{9231A4CD-F76A-4A5D-AD48-39BA5E7EE505}" presName="node" presStyleLbl="node1" presStyleIdx="0" presStyleCnt="3" custScaleX="141603" custScaleY="9013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4BA5C0-F782-43B4-8505-320995B0DD6D}" type="pres">
      <dgm:prSet presAssocID="{9231A4CD-F76A-4A5D-AD48-39BA5E7EE505}" presName="spNode" presStyleCnt="0"/>
      <dgm:spPr/>
    </dgm:pt>
    <dgm:pt modelId="{B4147FDC-D2F6-486C-A2D1-D9B356F44A36}" type="pres">
      <dgm:prSet presAssocID="{5CA5D805-9057-4E85-B98A-0CFB9199A482}" presName="sibTrans" presStyleLbl="sibTrans1D1" presStyleIdx="0" presStyleCnt="3"/>
      <dgm:spPr/>
      <dgm:t>
        <a:bodyPr/>
        <a:lstStyle/>
        <a:p>
          <a:endParaRPr lang="pt-BR"/>
        </a:p>
      </dgm:t>
    </dgm:pt>
    <dgm:pt modelId="{70EB1116-3612-4CB6-ADEB-B9F3105FAA3B}" type="pres">
      <dgm:prSet presAssocID="{ACF085FE-9578-4F58-A4A8-A1D577645F97}" presName="node" presStyleLbl="node1" presStyleIdx="1" presStyleCnt="3" custScaleX="103864" custScaleY="9013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9C86C0-7572-4A5F-BA30-C29FF8D6B69F}" type="pres">
      <dgm:prSet presAssocID="{ACF085FE-9578-4F58-A4A8-A1D577645F97}" presName="spNode" presStyleCnt="0"/>
      <dgm:spPr/>
    </dgm:pt>
    <dgm:pt modelId="{99B6AE2C-66DB-428B-8BCF-1E237E418D62}" type="pres">
      <dgm:prSet presAssocID="{C754F018-5B35-4B05-B0C0-62C1A9F1CF75}" presName="sibTrans" presStyleLbl="sibTrans1D1" presStyleIdx="1" presStyleCnt="3"/>
      <dgm:spPr/>
      <dgm:t>
        <a:bodyPr/>
        <a:lstStyle/>
        <a:p>
          <a:endParaRPr lang="pt-BR"/>
        </a:p>
      </dgm:t>
    </dgm:pt>
    <dgm:pt modelId="{12AD873B-7052-4576-858E-17C0E0C980F3}" type="pres">
      <dgm:prSet presAssocID="{932715AB-512D-4431-8D5D-447634A589BC}" presName="node" presStyleLbl="node1" presStyleIdx="2" presStyleCnt="3" custScaleX="103864" custScaleY="9013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2FE7F2-E99A-40A3-AA2A-924E1672BE36}" type="pres">
      <dgm:prSet presAssocID="{932715AB-512D-4431-8D5D-447634A589BC}" presName="spNode" presStyleCnt="0"/>
      <dgm:spPr/>
    </dgm:pt>
    <dgm:pt modelId="{68DF1BE4-CB5A-492D-AC4A-BD373BE7AE97}" type="pres">
      <dgm:prSet presAssocID="{87E5E045-9EE5-49F4-B933-68CFBFC16CA9}" presName="sibTrans" presStyleLbl="sibTrans1D1" presStyleIdx="2" presStyleCnt="3"/>
      <dgm:spPr/>
      <dgm:t>
        <a:bodyPr/>
        <a:lstStyle/>
        <a:p>
          <a:endParaRPr lang="pt-BR"/>
        </a:p>
      </dgm:t>
    </dgm:pt>
  </dgm:ptLst>
  <dgm:cxnLst>
    <dgm:cxn modelId="{68C8D138-9A66-415C-A5AC-3F69B6227350}" srcId="{ADC83B92-6EE5-4A68-8B3E-472BC6764C79}" destId="{9231A4CD-F76A-4A5D-AD48-39BA5E7EE505}" srcOrd="0" destOrd="0" parTransId="{CDDD239C-643F-4FA3-AFAD-A915A9FC22FA}" sibTransId="{5CA5D805-9057-4E85-B98A-0CFB9199A482}"/>
    <dgm:cxn modelId="{0B6C0BC6-A8B3-4C3C-A3BE-3EBA356CEC7B}" srcId="{ADC83B92-6EE5-4A68-8B3E-472BC6764C79}" destId="{ACF085FE-9578-4F58-A4A8-A1D577645F97}" srcOrd="1" destOrd="0" parTransId="{5B7BC7C8-5AC9-466C-9255-64A98B8D332F}" sibTransId="{C754F018-5B35-4B05-B0C0-62C1A9F1CF75}"/>
    <dgm:cxn modelId="{2F380B6D-65D1-486B-AB90-FFA87D8B1796}" type="presOf" srcId="{9231A4CD-F76A-4A5D-AD48-39BA5E7EE505}" destId="{4D1DD9E0-79F9-46F4-835F-3FD4641C3F9D}" srcOrd="0" destOrd="0" presId="urn:microsoft.com/office/officeart/2005/8/layout/cycle5"/>
    <dgm:cxn modelId="{98EC944A-80E8-495A-BD59-5CE9CFD576E8}" srcId="{ADC83B92-6EE5-4A68-8B3E-472BC6764C79}" destId="{932715AB-512D-4431-8D5D-447634A589BC}" srcOrd="2" destOrd="0" parTransId="{D263552B-0463-41E0-A02F-31A8E8A53E5A}" sibTransId="{87E5E045-9EE5-49F4-B933-68CFBFC16CA9}"/>
    <dgm:cxn modelId="{BF1EFE79-CF17-4B13-855C-98371672C7F0}" type="presOf" srcId="{ACF085FE-9578-4F58-A4A8-A1D577645F97}" destId="{70EB1116-3612-4CB6-ADEB-B9F3105FAA3B}" srcOrd="0" destOrd="0" presId="urn:microsoft.com/office/officeart/2005/8/layout/cycle5"/>
    <dgm:cxn modelId="{1358F39F-7DD7-4CE0-A20C-82B4C7626F6E}" type="presOf" srcId="{87E5E045-9EE5-49F4-B933-68CFBFC16CA9}" destId="{68DF1BE4-CB5A-492D-AC4A-BD373BE7AE97}" srcOrd="0" destOrd="0" presId="urn:microsoft.com/office/officeart/2005/8/layout/cycle5"/>
    <dgm:cxn modelId="{07964694-A749-4BD4-AD45-4FF3BDC75271}" type="presOf" srcId="{932715AB-512D-4431-8D5D-447634A589BC}" destId="{12AD873B-7052-4576-858E-17C0E0C980F3}" srcOrd="0" destOrd="0" presId="urn:microsoft.com/office/officeart/2005/8/layout/cycle5"/>
    <dgm:cxn modelId="{292F925D-15B8-489A-8002-999E506AD072}" type="presOf" srcId="{5CA5D805-9057-4E85-B98A-0CFB9199A482}" destId="{B4147FDC-D2F6-486C-A2D1-D9B356F44A36}" srcOrd="0" destOrd="0" presId="urn:microsoft.com/office/officeart/2005/8/layout/cycle5"/>
    <dgm:cxn modelId="{FC2E59A6-2E2E-4ACB-8D71-413EAEB927F1}" type="presOf" srcId="{C754F018-5B35-4B05-B0C0-62C1A9F1CF75}" destId="{99B6AE2C-66DB-428B-8BCF-1E237E418D62}" srcOrd="0" destOrd="0" presId="urn:microsoft.com/office/officeart/2005/8/layout/cycle5"/>
    <dgm:cxn modelId="{74720EBC-B4B0-4D15-975F-28F6A6C66518}" type="presOf" srcId="{ADC83B92-6EE5-4A68-8B3E-472BC6764C79}" destId="{7C1525FB-7DCD-432E-9BA5-6F756AEAD88B}" srcOrd="0" destOrd="0" presId="urn:microsoft.com/office/officeart/2005/8/layout/cycle5"/>
    <dgm:cxn modelId="{6DB19ACA-C08F-469C-B0D4-DD8870E9C455}" type="presParOf" srcId="{7C1525FB-7DCD-432E-9BA5-6F756AEAD88B}" destId="{4D1DD9E0-79F9-46F4-835F-3FD4641C3F9D}" srcOrd="0" destOrd="0" presId="urn:microsoft.com/office/officeart/2005/8/layout/cycle5"/>
    <dgm:cxn modelId="{B45D84BD-0FD4-4F5A-ADD2-A5D6D108CF34}" type="presParOf" srcId="{7C1525FB-7DCD-432E-9BA5-6F756AEAD88B}" destId="{424BA5C0-F782-43B4-8505-320995B0DD6D}" srcOrd="1" destOrd="0" presId="urn:microsoft.com/office/officeart/2005/8/layout/cycle5"/>
    <dgm:cxn modelId="{CECAB30A-4B30-4A0E-A14A-5F3769484537}" type="presParOf" srcId="{7C1525FB-7DCD-432E-9BA5-6F756AEAD88B}" destId="{B4147FDC-D2F6-486C-A2D1-D9B356F44A36}" srcOrd="2" destOrd="0" presId="urn:microsoft.com/office/officeart/2005/8/layout/cycle5"/>
    <dgm:cxn modelId="{8CC30EE9-CDD4-4149-8640-EE240A01C92B}" type="presParOf" srcId="{7C1525FB-7DCD-432E-9BA5-6F756AEAD88B}" destId="{70EB1116-3612-4CB6-ADEB-B9F3105FAA3B}" srcOrd="3" destOrd="0" presId="urn:microsoft.com/office/officeart/2005/8/layout/cycle5"/>
    <dgm:cxn modelId="{3F836F88-6790-4671-8E79-2CF499269E21}" type="presParOf" srcId="{7C1525FB-7DCD-432E-9BA5-6F756AEAD88B}" destId="{EE9C86C0-7572-4A5F-BA30-C29FF8D6B69F}" srcOrd="4" destOrd="0" presId="urn:microsoft.com/office/officeart/2005/8/layout/cycle5"/>
    <dgm:cxn modelId="{36F9EDD2-2F2F-4B4F-93C5-DB0803A3912D}" type="presParOf" srcId="{7C1525FB-7DCD-432E-9BA5-6F756AEAD88B}" destId="{99B6AE2C-66DB-428B-8BCF-1E237E418D62}" srcOrd="5" destOrd="0" presId="urn:microsoft.com/office/officeart/2005/8/layout/cycle5"/>
    <dgm:cxn modelId="{EAF25C6C-60AE-4DDF-B791-C74DCFCD27C4}" type="presParOf" srcId="{7C1525FB-7DCD-432E-9BA5-6F756AEAD88B}" destId="{12AD873B-7052-4576-858E-17C0E0C980F3}" srcOrd="6" destOrd="0" presId="urn:microsoft.com/office/officeart/2005/8/layout/cycle5"/>
    <dgm:cxn modelId="{EDB845EA-09D2-4249-BFAA-00492B764815}" type="presParOf" srcId="{7C1525FB-7DCD-432E-9BA5-6F756AEAD88B}" destId="{CA2FE7F2-E99A-40A3-AA2A-924E1672BE36}" srcOrd="7" destOrd="0" presId="urn:microsoft.com/office/officeart/2005/8/layout/cycle5"/>
    <dgm:cxn modelId="{510C4B57-5DE8-425F-B3B3-D1A1CDA0F574}" type="presParOf" srcId="{7C1525FB-7DCD-432E-9BA5-6F756AEAD88B}" destId="{68DF1BE4-CB5A-492D-AC4A-BD373BE7AE97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DC81E3-CB78-4A4D-847B-45F23B0A5C71}" type="doc">
      <dgm:prSet loTypeId="urn:microsoft.com/office/officeart/2005/8/layout/cycle4#1" loCatId="cycle" qsTypeId="urn:microsoft.com/office/officeart/2005/8/quickstyle/simple1" qsCatId="simple" csTypeId="urn:microsoft.com/office/officeart/2005/8/colors/colorful2" csCatId="colorful" phldr="1"/>
      <dgm:spPr/>
    </dgm:pt>
    <dgm:pt modelId="{704B702F-2637-4F59-91E3-8C8D6562ED7D}">
      <dgm:prSet phldrT="[Texto]"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</a:t>
          </a:r>
        </a:p>
      </dgm:t>
    </dgm:pt>
    <dgm:pt modelId="{3C38D213-CFEF-4D79-9EBA-AA7CCE18E498}" type="parTrans" cxnId="{DB003B1D-30FA-4FAD-AD44-F5D2DD6525F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1197B3A-4197-436E-8347-EBD7C6A9B3B4}" type="sibTrans" cxnId="{DB003B1D-30FA-4FAD-AD44-F5D2DD6525F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509A504-741C-47AE-8E0B-D8AB3D1E3055}">
      <dgm:prSet phldrT="[Texto]"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</a:p>
      </dgm:t>
    </dgm:pt>
    <dgm:pt modelId="{859AE28B-CCD1-4427-A05A-7A93B1ACFFDC}" type="parTrans" cxnId="{30F73DEB-2D7D-43B6-A1DE-F4C893291C5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C385BCA-BFE8-45EB-A5B0-B84068D699EB}" type="sibTrans" cxnId="{30F73DEB-2D7D-43B6-A1DE-F4C893291C5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0A65109-788C-4A80-80D1-3ED12063F1CC}">
      <dgm:prSet phldrT="[Texto]" custT="1"/>
      <dgm:spPr/>
      <dgm:t>
        <a:bodyPr/>
        <a:lstStyle/>
        <a:p>
          <a:r>
            <a: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</a:t>
          </a:r>
        </a:p>
      </dgm:t>
    </dgm:pt>
    <dgm:pt modelId="{240647FB-B4C6-4CF7-80D6-E74EDFF2B521}" type="parTrans" cxnId="{A3564493-51F9-42F7-8954-F365559369A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5AED1AD-56AB-400E-A732-9FBDA58C0291}" type="sibTrans" cxnId="{A3564493-51F9-42F7-8954-F365559369A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5116CF8-368A-4BF2-94A5-9E83644FCFB6}">
      <dgm:prSet phldrT="[Texto]" custT="1"/>
      <dgm:spPr/>
      <dgm:t>
        <a:bodyPr/>
        <a:lstStyle/>
        <a:p>
          <a:r>
            <a: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</a:t>
          </a:r>
        </a:p>
      </dgm:t>
    </dgm:pt>
    <dgm:pt modelId="{ABFB90FD-8C47-4A61-AC8A-D90241CB6E62}" type="parTrans" cxnId="{40C9E31A-628C-459B-8F4A-F9EBA8AE81C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9C3B9DE-B742-4187-81D2-EBA64795A7DC}" type="sibTrans" cxnId="{40C9E31A-628C-459B-8F4A-F9EBA8AE81C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041C25E-A33A-429E-BC26-F4A347682AA8}" type="pres">
      <dgm:prSet presAssocID="{52DC81E3-CB78-4A4D-847B-45F23B0A5C7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AEEE3470-F084-49B9-91B8-55D105504525}" type="pres">
      <dgm:prSet presAssocID="{52DC81E3-CB78-4A4D-847B-45F23B0A5C71}" presName="children" presStyleCnt="0"/>
      <dgm:spPr/>
    </dgm:pt>
    <dgm:pt modelId="{7059B8DD-AE7D-4892-A0AE-96775C0B179F}" type="pres">
      <dgm:prSet presAssocID="{52DC81E3-CB78-4A4D-847B-45F23B0A5C71}" presName="childPlaceholder" presStyleCnt="0"/>
      <dgm:spPr/>
    </dgm:pt>
    <dgm:pt modelId="{0F5E392E-BBCD-4003-8B9D-BECAED2D8AD5}" type="pres">
      <dgm:prSet presAssocID="{52DC81E3-CB78-4A4D-847B-45F23B0A5C71}" presName="circle" presStyleCnt="0"/>
      <dgm:spPr/>
    </dgm:pt>
    <dgm:pt modelId="{60B71778-4F33-4695-A774-49F7CE5D1104}" type="pres">
      <dgm:prSet presAssocID="{52DC81E3-CB78-4A4D-847B-45F23B0A5C7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D7E851-0287-4FFE-A5CC-8F1B5C14F033}" type="pres">
      <dgm:prSet presAssocID="{52DC81E3-CB78-4A4D-847B-45F23B0A5C7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AB49A5-D506-4325-84F8-47EA97A17602}" type="pres">
      <dgm:prSet presAssocID="{52DC81E3-CB78-4A4D-847B-45F23B0A5C71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46A7D8-8C39-490D-B21B-C26CB36F4A44}" type="pres">
      <dgm:prSet presAssocID="{52DC81E3-CB78-4A4D-847B-45F23B0A5C7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EF3F20-62D8-4232-98D6-33C42AEBB35F}" type="pres">
      <dgm:prSet presAssocID="{52DC81E3-CB78-4A4D-847B-45F23B0A5C71}" presName="quadrantPlaceholder" presStyleCnt="0"/>
      <dgm:spPr/>
    </dgm:pt>
    <dgm:pt modelId="{2BD4824A-2918-4672-9BBC-5BA9331E0E9B}" type="pres">
      <dgm:prSet presAssocID="{52DC81E3-CB78-4A4D-847B-45F23B0A5C71}" presName="center1" presStyleLbl="fgShp" presStyleIdx="0" presStyleCnt="2"/>
      <dgm:spPr/>
    </dgm:pt>
    <dgm:pt modelId="{FBD3E965-7E1D-40A1-9F5D-F5E794BC02F6}" type="pres">
      <dgm:prSet presAssocID="{52DC81E3-CB78-4A4D-847B-45F23B0A5C71}" presName="center2" presStyleLbl="fgShp" presStyleIdx="1" presStyleCnt="2"/>
      <dgm:spPr/>
    </dgm:pt>
  </dgm:ptLst>
  <dgm:cxnLst>
    <dgm:cxn modelId="{DB003B1D-30FA-4FAD-AD44-F5D2DD6525FC}" srcId="{52DC81E3-CB78-4A4D-847B-45F23B0A5C71}" destId="{704B702F-2637-4F59-91E3-8C8D6562ED7D}" srcOrd="0" destOrd="0" parTransId="{3C38D213-CFEF-4D79-9EBA-AA7CCE18E498}" sibTransId="{F1197B3A-4197-436E-8347-EBD7C6A9B3B4}"/>
    <dgm:cxn modelId="{1B4118CC-6856-47C5-BDF9-BF46C8636F99}" type="presOf" srcId="{35116CF8-368A-4BF2-94A5-9E83644FCFB6}" destId="{8B46A7D8-8C39-490D-B21B-C26CB36F4A44}" srcOrd="0" destOrd="0" presId="urn:microsoft.com/office/officeart/2005/8/layout/cycle4#1"/>
    <dgm:cxn modelId="{30F73DEB-2D7D-43B6-A1DE-F4C893291C5E}" srcId="{52DC81E3-CB78-4A4D-847B-45F23B0A5C71}" destId="{C509A504-741C-47AE-8E0B-D8AB3D1E3055}" srcOrd="1" destOrd="0" parTransId="{859AE28B-CCD1-4427-A05A-7A93B1ACFFDC}" sibTransId="{7C385BCA-BFE8-45EB-A5B0-B84068D699EB}"/>
    <dgm:cxn modelId="{A3564493-51F9-42F7-8954-F365559369A6}" srcId="{52DC81E3-CB78-4A4D-847B-45F23B0A5C71}" destId="{10A65109-788C-4A80-80D1-3ED12063F1CC}" srcOrd="2" destOrd="0" parTransId="{240647FB-B4C6-4CF7-80D6-E74EDFF2B521}" sibTransId="{F5AED1AD-56AB-400E-A732-9FBDA58C0291}"/>
    <dgm:cxn modelId="{1B29BFB2-A250-43CE-8D31-9F8C1C053E77}" type="presOf" srcId="{10A65109-788C-4A80-80D1-3ED12063F1CC}" destId="{BEAB49A5-D506-4325-84F8-47EA97A17602}" srcOrd="0" destOrd="0" presId="urn:microsoft.com/office/officeart/2005/8/layout/cycle4#1"/>
    <dgm:cxn modelId="{40C9E31A-628C-459B-8F4A-F9EBA8AE81C2}" srcId="{52DC81E3-CB78-4A4D-847B-45F23B0A5C71}" destId="{35116CF8-368A-4BF2-94A5-9E83644FCFB6}" srcOrd="3" destOrd="0" parTransId="{ABFB90FD-8C47-4A61-AC8A-D90241CB6E62}" sibTransId="{59C3B9DE-B742-4187-81D2-EBA64795A7DC}"/>
    <dgm:cxn modelId="{68B3D416-6598-492D-A478-702E24395299}" type="presOf" srcId="{C509A504-741C-47AE-8E0B-D8AB3D1E3055}" destId="{D7D7E851-0287-4FFE-A5CC-8F1B5C14F033}" srcOrd="0" destOrd="0" presId="urn:microsoft.com/office/officeart/2005/8/layout/cycle4#1"/>
    <dgm:cxn modelId="{AC9333F9-01A3-4DC5-9090-5AA979D79F38}" type="presOf" srcId="{52DC81E3-CB78-4A4D-847B-45F23B0A5C71}" destId="{B041C25E-A33A-429E-BC26-F4A347682AA8}" srcOrd="0" destOrd="0" presId="urn:microsoft.com/office/officeart/2005/8/layout/cycle4#1"/>
    <dgm:cxn modelId="{D618EB54-62E9-4D1B-96D3-0509F05F34F1}" type="presOf" srcId="{704B702F-2637-4F59-91E3-8C8D6562ED7D}" destId="{60B71778-4F33-4695-A774-49F7CE5D1104}" srcOrd="0" destOrd="0" presId="urn:microsoft.com/office/officeart/2005/8/layout/cycle4#1"/>
    <dgm:cxn modelId="{83F9882D-0710-469D-B373-ED884B56AF0E}" type="presParOf" srcId="{B041C25E-A33A-429E-BC26-F4A347682AA8}" destId="{AEEE3470-F084-49B9-91B8-55D105504525}" srcOrd="0" destOrd="0" presId="urn:microsoft.com/office/officeart/2005/8/layout/cycle4#1"/>
    <dgm:cxn modelId="{8B057AB6-3372-42C1-9A78-4063478A3E3A}" type="presParOf" srcId="{AEEE3470-F084-49B9-91B8-55D105504525}" destId="{7059B8DD-AE7D-4892-A0AE-96775C0B179F}" srcOrd="0" destOrd="0" presId="urn:microsoft.com/office/officeart/2005/8/layout/cycle4#1"/>
    <dgm:cxn modelId="{54EF2024-FFF1-4694-B573-2208DCF72083}" type="presParOf" srcId="{B041C25E-A33A-429E-BC26-F4A347682AA8}" destId="{0F5E392E-BBCD-4003-8B9D-BECAED2D8AD5}" srcOrd="1" destOrd="0" presId="urn:microsoft.com/office/officeart/2005/8/layout/cycle4#1"/>
    <dgm:cxn modelId="{DFE55A64-478C-45FB-B235-AFA1CD060927}" type="presParOf" srcId="{0F5E392E-BBCD-4003-8B9D-BECAED2D8AD5}" destId="{60B71778-4F33-4695-A774-49F7CE5D1104}" srcOrd="0" destOrd="0" presId="urn:microsoft.com/office/officeart/2005/8/layout/cycle4#1"/>
    <dgm:cxn modelId="{6D5E6303-AC1E-4A08-8BE1-9F1D8944D197}" type="presParOf" srcId="{0F5E392E-BBCD-4003-8B9D-BECAED2D8AD5}" destId="{D7D7E851-0287-4FFE-A5CC-8F1B5C14F033}" srcOrd="1" destOrd="0" presId="urn:microsoft.com/office/officeart/2005/8/layout/cycle4#1"/>
    <dgm:cxn modelId="{75BEDEFF-E82C-4F9F-B457-2C28D603138D}" type="presParOf" srcId="{0F5E392E-BBCD-4003-8B9D-BECAED2D8AD5}" destId="{BEAB49A5-D506-4325-84F8-47EA97A17602}" srcOrd="2" destOrd="0" presId="urn:microsoft.com/office/officeart/2005/8/layout/cycle4#1"/>
    <dgm:cxn modelId="{CC6508D2-85B7-4C7C-BC10-8AC403248853}" type="presParOf" srcId="{0F5E392E-BBCD-4003-8B9D-BECAED2D8AD5}" destId="{8B46A7D8-8C39-490D-B21B-C26CB36F4A44}" srcOrd="3" destOrd="0" presId="urn:microsoft.com/office/officeart/2005/8/layout/cycle4#1"/>
    <dgm:cxn modelId="{3B6FBE18-F414-412B-A89C-5C6CC2BACEC0}" type="presParOf" srcId="{0F5E392E-BBCD-4003-8B9D-BECAED2D8AD5}" destId="{81EF3F20-62D8-4232-98D6-33C42AEBB35F}" srcOrd="4" destOrd="0" presId="urn:microsoft.com/office/officeart/2005/8/layout/cycle4#1"/>
    <dgm:cxn modelId="{1BF59E43-B075-49F1-8ABD-C3E052EE26C1}" type="presParOf" srcId="{B041C25E-A33A-429E-BC26-F4A347682AA8}" destId="{2BD4824A-2918-4672-9BBC-5BA9331E0E9B}" srcOrd="2" destOrd="0" presId="urn:microsoft.com/office/officeart/2005/8/layout/cycle4#1"/>
    <dgm:cxn modelId="{188E3257-81EA-4D91-BEAC-40AD471CA92A}" type="presParOf" srcId="{B041C25E-A33A-429E-BC26-F4A347682AA8}" destId="{FBD3E965-7E1D-40A1-9F5D-F5E794BC02F6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1269FC-3F05-4D90-85A4-566573915B0E}" type="doc">
      <dgm:prSet loTypeId="urn:microsoft.com/office/officeart/2005/8/layout/hierarchy4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3BDE9A9D-2782-41ED-A2AA-30A0A3593816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pt-BR" sz="1600" noProof="0" dirty="0">
              <a:solidFill>
                <a:schemeClr val="tx1"/>
              </a:solidFill>
            </a:rPr>
            <a:t>Um conceito fundamental para o estudo e melhoria dos processos, de acordo com Walter </a:t>
          </a:r>
          <a:r>
            <a:rPr lang="pt-BR" sz="1600" noProof="0" dirty="0" err="1">
              <a:solidFill>
                <a:schemeClr val="tx1"/>
              </a:solidFill>
            </a:rPr>
            <a:t>Shewhart</a:t>
          </a:r>
          <a:r>
            <a:rPr lang="pt-BR" sz="1600" noProof="0" dirty="0">
              <a:solidFill>
                <a:schemeClr val="tx1"/>
              </a:solidFill>
            </a:rPr>
            <a:t> (1931), é o de que a variação numa medida é provocada por tipos de causas, que podem estar ambas presentes</a:t>
          </a:r>
          <a:endParaRPr lang="pt-BR" sz="1600" dirty="0">
            <a:solidFill>
              <a:schemeClr val="tx1"/>
            </a:solidFill>
          </a:endParaRPr>
        </a:p>
      </dgm:t>
    </dgm:pt>
    <dgm:pt modelId="{57E27337-8B14-4E84-A441-ABC6E6653B70}" type="parTrans" cxnId="{B9E32D6A-CC5F-4148-AF24-DDE7AE42E461}">
      <dgm:prSet/>
      <dgm:spPr/>
      <dgm:t>
        <a:bodyPr/>
        <a:lstStyle/>
        <a:p>
          <a:endParaRPr lang="pt-BR" sz="1600">
            <a:solidFill>
              <a:schemeClr val="tx1"/>
            </a:solidFill>
          </a:endParaRPr>
        </a:p>
      </dgm:t>
    </dgm:pt>
    <dgm:pt modelId="{A4E3ADDE-D002-43D2-9424-86E5EE3D7F23}" type="sibTrans" cxnId="{B9E32D6A-CC5F-4148-AF24-DDE7AE42E461}">
      <dgm:prSet/>
      <dgm:spPr/>
      <dgm:t>
        <a:bodyPr/>
        <a:lstStyle/>
        <a:p>
          <a:endParaRPr lang="pt-BR" sz="1600">
            <a:solidFill>
              <a:schemeClr val="tx1"/>
            </a:solidFill>
          </a:endParaRPr>
        </a:p>
      </dgm:t>
    </dgm:pt>
    <dgm:pt modelId="{B959EB5D-4090-4D96-9881-0231FFE052E9}">
      <dgm:prSet phldrT="[Texto]" custT="1"/>
      <dgm:spPr/>
      <dgm:t>
        <a:bodyPr/>
        <a:lstStyle/>
        <a:p>
          <a:r>
            <a:rPr lang="pt-BR" sz="1600" noProof="0">
              <a:solidFill>
                <a:schemeClr val="tx1"/>
              </a:solidFill>
            </a:rPr>
            <a:t>Causas Comuns</a:t>
          </a:r>
          <a:endParaRPr lang="pt-BR" sz="1600" dirty="0">
            <a:solidFill>
              <a:schemeClr val="tx1"/>
            </a:solidFill>
          </a:endParaRPr>
        </a:p>
      </dgm:t>
    </dgm:pt>
    <dgm:pt modelId="{5D6FDB69-94D2-4EE4-8398-44250B3C282D}" type="parTrans" cxnId="{73064D2F-9E1C-40AF-A7C6-3FD9A020E53A}">
      <dgm:prSet/>
      <dgm:spPr/>
      <dgm:t>
        <a:bodyPr/>
        <a:lstStyle/>
        <a:p>
          <a:endParaRPr lang="pt-BR" sz="1600">
            <a:solidFill>
              <a:schemeClr val="tx1"/>
            </a:solidFill>
          </a:endParaRPr>
        </a:p>
      </dgm:t>
    </dgm:pt>
    <dgm:pt modelId="{1E6C9867-CC32-4A7A-B87E-50948AA47EA6}" type="sibTrans" cxnId="{73064D2F-9E1C-40AF-A7C6-3FD9A020E53A}">
      <dgm:prSet/>
      <dgm:spPr/>
      <dgm:t>
        <a:bodyPr/>
        <a:lstStyle/>
        <a:p>
          <a:endParaRPr lang="pt-BR" sz="1600">
            <a:solidFill>
              <a:schemeClr val="tx1"/>
            </a:solidFill>
          </a:endParaRPr>
        </a:p>
      </dgm:t>
    </dgm:pt>
    <dgm:pt modelId="{A06E9492-9CB4-4789-AEB6-80ECCCA73106}">
      <dgm:prSet phldrT="[Texto]" custT="1"/>
      <dgm:spPr/>
      <dgm:t>
        <a:bodyPr/>
        <a:lstStyle/>
        <a:p>
          <a:r>
            <a:rPr lang="pt-BR" sz="1600" noProof="0">
              <a:solidFill>
                <a:schemeClr val="tx1"/>
              </a:solidFill>
            </a:rPr>
            <a:t>Causas Especiais </a:t>
          </a:r>
          <a:endParaRPr lang="pt-BR" sz="1600" dirty="0">
            <a:solidFill>
              <a:schemeClr val="tx1"/>
            </a:solidFill>
          </a:endParaRPr>
        </a:p>
      </dgm:t>
    </dgm:pt>
    <dgm:pt modelId="{E9F7B606-E4CA-4B20-ADB4-A02293AD45FE}" type="parTrans" cxnId="{792AF8AD-75C8-4B42-AF15-7344BCFB76BE}">
      <dgm:prSet/>
      <dgm:spPr/>
      <dgm:t>
        <a:bodyPr/>
        <a:lstStyle/>
        <a:p>
          <a:endParaRPr lang="pt-BR" sz="1600">
            <a:solidFill>
              <a:schemeClr val="tx1"/>
            </a:solidFill>
          </a:endParaRPr>
        </a:p>
      </dgm:t>
    </dgm:pt>
    <dgm:pt modelId="{5A346FA7-BE79-4ECC-B1AC-F350D652C111}" type="sibTrans" cxnId="{792AF8AD-75C8-4B42-AF15-7344BCFB76BE}">
      <dgm:prSet/>
      <dgm:spPr/>
      <dgm:t>
        <a:bodyPr/>
        <a:lstStyle/>
        <a:p>
          <a:endParaRPr lang="pt-BR" sz="1600">
            <a:solidFill>
              <a:schemeClr val="tx1"/>
            </a:solidFill>
          </a:endParaRPr>
        </a:p>
      </dgm:t>
    </dgm:pt>
    <dgm:pt modelId="{A553641F-BFA3-4ED0-8474-E4DD7E25BDFF}" type="pres">
      <dgm:prSet presAssocID="{B21269FC-3F05-4D90-85A4-566573915B0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4F9BCE7-BF86-47DA-BED5-D06339E0D0AC}" type="pres">
      <dgm:prSet presAssocID="{3BDE9A9D-2782-41ED-A2AA-30A0A3593816}" presName="vertOne" presStyleCnt="0"/>
      <dgm:spPr/>
    </dgm:pt>
    <dgm:pt modelId="{B7B6700D-73C8-4967-ADD9-868F1F6D79CD}" type="pres">
      <dgm:prSet presAssocID="{3BDE9A9D-2782-41ED-A2AA-30A0A359381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2AE4F80-2AE7-4E8B-BC43-6519D214A8C0}" type="pres">
      <dgm:prSet presAssocID="{3BDE9A9D-2782-41ED-A2AA-30A0A3593816}" presName="parTransOne" presStyleCnt="0"/>
      <dgm:spPr/>
    </dgm:pt>
    <dgm:pt modelId="{EA0E4947-E4EB-47DE-9026-D0CF5A6C1FD8}" type="pres">
      <dgm:prSet presAssocID="{3BDE9A9D-2782-41ED-A2AA-30A0A3593816}" presName="horzOne" presStyleCnt="0"/>
      <dgm:spPr/>
    </dgm:pt>
    <dgm:pt modelId="{0EF54421-2451-44BB-91F4-28661A4C1DA6}" type="pres">
      <dgm:prSet presAssocID="{B959EB5D-4090-4D96-9881-0231FFE052E9}" presName="vertTwo" presStyleCnt="0"/>
      <dgm:spPr/>
    </dgm:pt>
    <dgm:pt modelId="{07496A06-8086-4892-B024-74D49DA1C911}" type="pres">
      <dgm:prSet presAssocID="{B959EB5D-4090-4D96-9881-0231FFE052E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935A90E-2BAD-4C74-A738-466D5216FFD0}" type="pres">
      <dgm:prSet presAssocID="{B959EB5D-4090-4D96-9881-0231FFE052E9}" presName="horzTwo" presStyleCnt="0"/>
      <dgm:spPr/>
    </dgm:pt>
    <dgm:pt modelId="{A14006F8-6EEF-4EC7-9258-8B6B72015409}" type="pres">
      <dgm:prSet presAssocID="{1E6C9867-CC32-4A7A-B87E-50948AA47EA6}" presName="sibSpaceTwo" presStyleCnt="0"/>
      <dgm:spPr/>
    </dgm:pt>
    <dgm:pt modelId="{5E262433-599E-4FF4-8E7C-8E260572B6C6}" type="pres">
      <dgm:prSet presAssocID="{A06E9492-9CB4-4789-AEB6-80ECCCA73106}" presName="vertTwo" presStyleCnt="0"/>
      <dgm:spPr/>
    </dgm:pt>
    <dgm:pt modelId="{24380303-643C-43D2-B906-825275259B05}" type="pres">
      <dgm:prSet presAssocID="{A06E9492-9CB4-4789-AEB6-80ECCCA7310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E3CBF6F-4043-42DB-A3C2-4548532A2B09}" type="pres">
      <dgm:prSet presAssocID="{A06E9492-9CB4-4789-AEB6-80ECCCA73106}" presName="horzTwo" presStyleCnt="0"/>
      <dgm:spPr/>
    </dgm:pt>
  </dgm:ptLst>
  <dgm:cxnLst>
    <dgm:cxn modelId="{C186779C-9D7D-4A47-867A-EC8926D6ECFB}" type="presOf" srcId="{B21269FC-3F05-4D90-85A4-566573915B0E}" destId="{A553641F-BFA3-4ED0-8474-E4DD7E25BDFF}" srcOrd="0" destOrd="0" presId="urn:microsoft.com/office/officeart/2005/8/layout/hierarchy4"/>
    <dgm:cxn modelId="{792AF8AD-75C8-4B42-AF15-7344BCFB76BE}" srcId="{3BDE9A9D-2782-41ED-A2AA-30A0A3593816}" destId="{A06E9492-9CB4-4789-AEB6-80ECCCA73106}" srcOrd="1" destOrd="0" parTransId="{E9F7B606-E4CA-4B20-ADB4-A02293AD45FE}" sibTransId="{5A346FA7-BE79-4ECC-B1AC-F350D652C111}"/>
    <dgm:cxn modelId="{73064D2F-9E1C-40AF-A7C6-3FD9A020E53A}" srcId="{3BDE9A9D-2782-41ED-A2AA-30A0A3593816}" destId="{B959EB5D-4090-4D96-9881-0231FFE052E9}" srcOrd="0" destOrd="0" parTransId="{5D6FDB69-94D2-4EE4-8398-44250B3C282D}" sibTransId="{1E6C9867-CC32-4A7A-B87E-50948AA47EA6}"/>
    <dgm:cxn modelId="{789F0C58-4D28-436E-91EC-968315D8F83B}" type="presOf" srcId="{B959EB5D-4090-4D96-9881-0231FFE052E9}" destId="{07496A06-8086-4892-B024-74D49DA1C911}" srcOrd="0" destOrd="0" presId="urn:microsoft.com/office/officeart/2005/8/layout/hierarchy4"/>
    <dgm:cxn modelId="{12008DFC-FA24-451F-9757-20F6E8E52321}" type="presOf" srcId="{A06E9492-9CB4-4789-AEB6-80ECCCA73106}" destId="{24380303-643C-43D2-B906-825275259B05}" srcOrd="0" destOrd="0" presId="urn:microsoft.com/office/officeart/2005/8/layout/hierarchy4"/>
    <dgm:cxn modelId="{B9E32D6A-CC5F-4148-AF24-DDE7AE42E461}" srcId="{B21269FC-3F05-4D90-85A4-566573915B0E}" destId="{3BDE9A9D-2782-41ED-A2AA-30A0A3593816}" srcOrd="0" destOrd="0" parTransId="{57E27337-8B14-4E84-A441-ABC6E6653B70}" sibTransId="{A4E3ADDE-D002-43D2-9424-86E5EE3D7F23}"/>
    <dgm:cxn modelId="{6085C520-03D6-4D8F-A5BF-E7B97869AA5A}" type="presOf" srcId="{3BDE9A9D-2782-41ED-A2AA-30A0A3593816}" destId="{B7B6700D-73C8-4967-ADD9-868F1F6D79CD}" srcOrd="0" destOrd="0" presId="urn:microsoft.com/office/officeart/2005/8/layout/hierarchy4"/>
    <dgm:cxn modelId="{2FC53819-D95B-4B1A-9532-49AC4BDF85D1}" type="presParOf" srcId="{A553641F-BFA3-4ED0-8474-E4DD7E25BDFF}" destId="{E4F9BCE7-BF86-47DA-BED5-D06339E0D0AC}" srcOrd="0" destOrd="0" presId="urn:microsoft.com/office/officeart/2005/8/layout/hierarchy4"/>
    <dgm:cxn modelId="{309F9F7C-E24E-4983-9EC7-0AB490E5F472}" type="presParOf" srcId="{E4F9BCE7-BF86-47DA-BED5-D06339E0D0AC}" destId="{B7B6700D-73C8-4967-ADD9-868F1F6D79CD}" srcOrd="0" destOrd="0" presId="urn:microsoft.com/office/officeart/2005/8/layout/hierarchy4"/>
    <dgm:cxn modelId="{9BF69065-005F-48D4-9257-0A02A20E920C}" type="presParOf" srcId="{E4F9BCE7-BF86-47DA-BED5-D06339E0D0AC}" destId="{22AE4F80-2AE7-4E8B-BC43-6519D214A8C0}" srcOrd="1" destOrd="0" presId="urn:microsoft.com/office/officeart/2005/8/layout/hierarchy4"/>
    <dgm:cxn modelId="{10184A86-3317-403A-9959-D43D182C4A45}" type="presParOf" srcId="{E4F9BCE7-BF86-47DA-BED5-D06339E0D0AC}" destId="{EA0E4947-E4EB-47DE-9026-D0CF5A6C1FD8}" srcOrd="2" destOrd="0" presId="urn:microsoft.com/office/officeart/2005/8/layout/hierarchy4"/>
    <dgm:cxn modelId="{DC324B22-0907-426C-B3AC-20B8F485D222}" type="presParOf" srcId="{EA0E4947-E4EB-47DE-9026-D0CF5A6C1FD8}" destId="{0EF54421-2451-44BB-91F4-28661A4C1DA6}" srcOrd="0" destOrd="0" presId="urn:microsoft.com/office/officeart/2005/8/layout/hierarchy4"/>
    <dgm:cxn modelId="{101D4132-80C9-4D16-AE02-2F1706626611}" type="presParOf" srcId="{0EF54421-2451-44BB-91F4-28661A4C1DA6}" destId="{07496A06-8086-4892-B024-74D49DA1C911}" srcOrd="0" destOrd="0" presId="urn:microsoft.com/office/officeart/2005/8/layout/hierarchy4"/>
    <dgm:cxn modelId="{44758057-DA77-4F89-B4B1-0BDA90EBC253}" type="presParOf" srcId="{0EF54421-2451-44BB-91F4-28661A4C1DA6}" destId="{4935A90E-2BAD-4C74-A738-466D5216FFD0}" srcOrd="1" destOrd="0" presId="urn:microsoft.com/office/officeart/2005/8/layout/hierarchy4"/>
    <dgm:cxn modelId="{5B208368-1C82-47FD-8A55-8110ADBE546F}" type="presParOf" srcId="{EA0E4947-E4EB-47DE-9026-D0CF5A6C1FD8}" destId="{A14006F8-6EEF-4EC7-9258-8B6B72015409}" srcOrd="1" destOrd="0" presId="urn:microsoft.com/office/officeart/2005/8/layout/hierarchy4"/>
    <dgm:cxn modelId="{C6CBB846-97AF-41F2-99EA-688813047FB0}" type="presParOf" srcId="{EA0E4947-E4EB-47DE-9026-D0CF5A6C1FD8}" destId="{5E262433-599E-4FF4-8E7C-8E260572B6C6}" srcOrd="2" destOrd="0" presId="urn:microsoft.com/office/officeart/2005/8/layout/hierarchy4"/>
    <dgm:cxn modelId="{F3B2D2EB-ED9E-42C9-BFD6-0AE8B54C9542}" type="presParOf" srcId="{5E262433-599E-4FF4-8E7C-8E260572B6C6}" destId="{24380303-643C-43D2-B906-825275259B05}" srcOrd="0" destOrd="0" presId="urn:microsoft.com/office/officeart/2005/8/layout/hierarchy4"/>
    <dgm:cxn modelId="{4AF9885B-6032-48CD-B3A7-B93F7B86EC94}" type="presParOf" srcId="{5E262433-599E-4FF4-8E7C-8E260572B6C6}" destId="{4E3CBF6F-4043-42DB-A3C2-4548532A2B0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E2C665-66DD-45ED-830E-B74CEB235C41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822437DE-89FE-48B1-A724-5FAB395CA942}">
      <dgm:prSet phldrT="[Texto]" custT="1"/>
      <dgm:spPr/>
      <dgm:t>
        <a:bodyPr/>
        <a:lstStyle/>
        <a:p>
          <a:r>
            <a:rPr lang="pt-BR" sz="2000" dirty="0"/>
            <a:t>As estratégias para gerenciar uma organização ou para melhorar processos dependem do tipo de variação presente (causas comuns ou especiais)</a:t>
          </a:r>
        </a:p>
      </dgm:t>
    </dgm:pt>
    <dgm:pt modelId="{4DA6CC34-CF5C-42CC-8997-0A62BD3810B6}" type="parTrans" cxnId="{B0A6E6AA-000C-4DEB-A7FC-1533A33C1C38}">
      <dgm:prSet/>
      <dgm:spPr/>
      <dgm:t>
        <a:bodyPr/>
        <a:lstStyle/>
        <a:p>
          <a:endParaRPr lang="pt-BR" sz="2000">
            <a:solidFill>
              <a:schemeClr val="bg2">
                <a:lumMod val="25000"/>
              </a:schemeClr>
            </a:solidFill>
          </a:endParaRPr>
        </a:p>
      </dgm:t>
    </dgm:pt>
    <dgm:pt modelId="{483BF122-F846-4B84-8AED-FD95BF0E1239}" type="sibTrans" cxnId="{B0A6E6AA-000C-4DEB-A7FC-1533A33C1C38}">
      <dgm:prSet/>
      <dgm:spPr/>
      <dgm:t>
        <a:bodyPr/>
        <a:lstStyle/>
        <a:p>
          <a:endParaRPr lang="pt-BR" sz="2000">
            <a:solidFill>
              <a:schemeClr val="bg2">
                <a:lumMod val="25000"/>
              </a:schemeClr>
            </a:solidFill>
          </a:endParaRPr>
        </a:p>
      </dgm:t>
    </dgm:pt>
    <dgm:pt modelId="{58C31ACE-CB75-414B-85B3-7EAB0D1FAD26}">
      <dgm:prSet custT="1"/>
      <dgm:spPr/>
      <dgm:t>
        <a:bodyPr/>
        <a:lstStyle/>
        <a:p>
          <a:r>
            <a:rPr lang="pt-BR" sz="2000" dirty="0"/>
            <a:t>Reagir a causas comuns como se fossem especiais ou a causas especiais como se fossem comuns causam impacto negativo na organização ($, qualidade dos resultados, estresse nos colaboradores)</a:t>
          </a:r>
        </a:p>
      </dgm:t>
    </dgm:pt>
    <dgm:pt modelId="{B2F40439-683E-45F3-8BF8-B32C622CE1DC}" type="parTrans" cxnId="{E7321A34-2CF9-47B6-A723-F9D057FB586D}">
      <dgm:prSet/>
      <dgm:spPr/>
      <dgm:t>
        <a:bodyPr/>
        <a:lstStyle/>
        <a:p>
          <a:endParaRPr lang="pt-BR" sz="2000">
            <a:solidFill>
              <a:schemeClr val="bg2">
                <a:lumMod val="25000"/>
              </a:schemeClr>
            </a:solidFill>
          </a:endParaRPr>
        </a:p>
      </dgm:t>
    </dgm:pt>
    <dgm:pt modelId="{B87FF475-3914-46AA-9746-BB16F8D237F4}" type="sibTrans" cxnId="{E7321A34-2CF9-47B6-A723-F9D057FB586D}">
      <dgm:prSet/>
      <dgm:spPr/>
      <dgm:t>
        <a:bodyPr/>
        <a:lstStyle/>
        <a:p>
          <a:endParaRPr lang="pt-BR" sz="2000">
            <a:solidFill>
              <a:schemeClr val="bg2">
                <a:lumMod val="25000"/>
              </a:schemeClr>
            </a:solidFill>
          </a:endParaRPr>
        </a:p>
      </dgm:t>
    </dgm:pt>
    <dgm:pt modelId="{DA1D5E2A-807D-4CA7-AD56-074098965642}" type="pres">
      <dgm:prSet presAssocID="{EEE2C665-66DD-45ED-830E-B74CEB235C4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53A14A0-08A4-4D66-A52E-1F843441A50B}" type="pres">
      <dgm:prSet presAssocID="{822437DE-89FE-48B1-A724-5FAB395CA942}" presName="parentLin" presStyleCnt="0"/>
      <dgm:spPr/>
    </dgm:pt>
    <dgm:pt modelId="{369EE163-F260-4A83-8203-5F6386A9EFA5}" type="pres">
      <dgm:prSet presAssocID="{822437DE-89FE-48B1-A724-5FAB395CA942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63A68FEB-2B24-4A9A-B168-199137FC0FB7}" type="pres">
      <dgm:prSet presAssocID="{822437DE-89FE-48B1-A724-5FAB395CA942}" presName="parentText" presStyleLbl="node1" presStyleIdx="0" presStyleCnt="2" custScaleX="142857" custScaleY="18456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880FF9-60A2-491A-9C8E-41185C11977E}" type="pres">
      <dgm:prSet presAssocID="{822437DE-89FE-48B1-A724-5FAB395CA942}" presName="negativeSpace" presStyleCnt="0"/>
      <dgm:spPr/>
    </dgm:pt>
    <dgm:pt modelId="{35ECA80D-31C6-4DD9-8069-78137EE53915}" type="pres">
      <dgm:prSet presAssocID="{822437DE-89FE-48B1-A724-5FAB395CA942}" presName="childText" presStyleLbl="conFgAcc1" presStyleIdx="0" presStyleCnt="2">
        <dgm:presLayoutVars>
          <dgm:bulletEnabled val="1"/>
        </dgm:presLayoutVars>
      </dgm:prSet>
      <dgm:spPr/>
    </dgm:pt>
    <dgm:pt modelId="{12E7C32B-0365-4F2B-809C-55134ED1B362}" type="pres">
      <dgm:prSet presAssocID="{483BF122-F846-4B84-8AED-FD95BF0E1239}" presName="spaceBetweenRectangles" presStyleCnt="0"/>
      <dgm:spPr/>
    </dgm:pt>
    <dgm:pt modelId="{9C192EBF-6817-4172-AF23-5DB19B2331B9}" type="pres">
      <dgm:prSet presAssocID="{58C31ACE-CB75-414B-85B3-7EAB0D1FAD26}" presName="parentLin" presStyleCnt="0"/>
      <dgm:spPr/>
    </dgm:pt>
    <dgm:pt modelId="{EB11719A-9B58-4971-9FFD-CC7927FAB5F0}" type="pres">
      <dgm:prSet presAssocID="{58C31ACE-CB75-414B-85B3-7EAB0D1FAD26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F69E26AD-B0FF-4A42-8768-3F614510E21E}" type="pres">
      <dgm:prSet presAssocID="{58C31ACE-CB75-414B-85B3-7EAB0D1FAD26}" presName="parentText" presStyleLbl="node1" presStyleIdx="1" presStyleCnt="2" custScaleX="142857" custScaleY="18456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06B731-6299-48BF-8C24-6A265AA32D95}" type="pres">
      <dgm:prSet presAssocID="{58C31ACE-CB75-414B-85B3-7EAB0D1FAD26}" presName="negativeSpace" presStyleCnt="0"/>
      <dgm:spPr/>
    </dgm:pt>
    <dgm:pt modelId="{B80E4251-6D21-43AF-8628-E101F9954498}" type="pres">
      <dgm:prSet presAssocID="{58C31ACE-CB75-414B-85B3-7EAB0D1FAD2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012E9AA-1B1A-4DD8-912F-846FB6D3B468}" type="presOf" srcId="{EEE2C665-66DD-45ED-830E-B74CEB235C41}" destId="{DA1D5E2A-807D-4CA7-AD56-074098965642}" srcOrd="0" destOrd="0" presId="urn:microsoft.com/office/officeart/2005/8/layout/list1"/>
    <dgm:cxn modelId="{E7321A34-2CF9-47B6-A723-F9D057FB586D}" srcId="{EEE2C665-66DD-45ED-830E-B74CEB235C41}" destId="{58C31ACE-CB75-414B-85B3-7EAB0D1FAD26}" srcOrd="1" destOrd="0" parTransId="{B2F40439-683E-45F3-8BF8-B32C622CE1DC}" sibTransId="{B87FF475-3914-46AA-9746-BB16F8D237F4}"/>
    <dgm:cxn modelId="{3D435DC2-CBE6-4C92-A7A5-FDD979BA6687}" type="presOf" srcId="{58C31ACE-CB75-414B-85B3-7EAB0D1FAD26}" destId="{F69E26AD-B0FF-4A42-8768-3F614510E21E}" srcOrd="1" destOrd="0" presId="urn:microsoft.com/office/officeart/2005/8/layout/list1"/>
    <dgm:cxn modelId="{3E529C4C-91C1-4567-880A-314D4574E22C}" type="presOf" srcId="{58C31ACE-CB75-414B-85B3-7EAB0D1FAD26}" destId="{EB11719A-9B58-4971-9FFD-CC7927FAB5F0}" srcOrd="0" destOrd="0" presId="urn:microsoft.com/office/officeart/2005/8/layout/list1"/>
    <dgm:cxn modelId="{6DF6E832-033B-4DF8-94A6-91C75E7FE023}" type="presOf" srcId="{822437DE-89FE-48B1-A724-5FAB395CA942}" destId="{63A68FEB-2B24-4A9A-B168-199137FC0FB7}" srcOrd="1" destOrd="0" presId="urn:microsoft.com/office/officeart/2005/8/layout/list1"/>
    <dgm:cxn modelId="{B0A6E6AA-000C-4DEB-A7FC-1533A33C1C38}" srcId="{EEE2C665-66DD-45ED-830E-B74CEB235C41}" destId="{822437DE-89FE-48B1-A724-5FAB395CA942}" srcOrd="0" destOrd="0" parTransId="{4DA6CC34-CF5C-42CC-8997-0A62BD3810B6}" sibTransId="{483BF122-F846-4B84-8AED-FD95BF0E1239}"/>
    <dgm:cxn modelId="{FEF9900D-A6FA-4413-A7A3-710C07199843}" type="presOf" srcId="{822437DE-89FE-48B1-A724-5FAB395CA942}" destId="{369EE163-F260-4A83-8203-5F6386A9EFA5}" srcOrd="0" destOrd="0" presId="urn:microsoft.com/office/officeart/2005/8/layout/list1"/>
    <dgm:cxn modelId="{1C5AA80C-1F94-4080-99C0-1F3EA845CC91}" type="presParOf" srcId="{DA1D5E2A-807D-4CA7-AD56-074098965642}" destId="{153A14A0-08A4-4D66-A52E-1F843441A50B}" srcOrd="0" destOrd="0" presId="urn:microsoft.com/office/officeart/2005/8/layout/list1"/>
    <dgm:cxn modelId="{EA616C88-BBF2-434A-8AF5-127ABDC42F5F}" type="presParOf" srcId="{153A14A0-08A4-4D66-A52E-1F843441A50B}" destId="{369EE163-F260-4A83-8203-5F6386A9EFA5}" srcOrd="0" destOrd="0" presId="urn:microsoft.com/office/officeart/2005/8/layout/list1"/>
    <dgm:cxn modelId="{051A1EFA-B9A4-4E36-95CB-801082C94144}" type="presParOf" srcId="{153A14A0-08A4-4D66-A52E-1F843441A50B}" destId="{63A68FEB-2B24-4A9A-B168-199137FC0FB7}" srcOrd="1" destOrd="0" presId="urn:microsoft.com/office/officeart/2005/8/layout/list1"/>
    <dgm:cxn modelId="{B87CE226-0C99-4AC3-BAF0-E908AB0239E0}" type="presParOf" srcId="{DA1D5E2A-807D-4CA7-AD56-074098965642}" destId="{31880FF9-60A2-491A-9C8E-41185C11977E}" srcOrd="1" destOrd="0" presId="urn:microsoft.com/office/officeart/2005/8/layout/list1"/>
    <dgm:cxn modelId="{98280395-9643-4DCB-93C5-5A13D44EF467}" type="presParOf" srcId="{DA1D5E2A-807D-4CA7-AD56-074098965642}" destId="{35ECA80D-31C6-4DD9-8069-78137EE53915}" srcOrd="2" destOrd="0" presId="urn:microsoft.com/office/officeart/2005/8/layout/list1"/>
    <dgm:cxn modelId="{FC68AD00-22A4-4870-A2CD-1E90E5AACF14}" type="presParOf" srcId="{DA1D5E2A-807D-4CA7-AD56-074098965642}" destId="{12E7C32B-0365-4F2B-809C-55134ED1B362}" srcOrd="3" destOrd="0" presId="urn:microsoft.com/office/officeart/2005/8/layout/list1"/>
    <dgm:cxn modelId="{A041C5C6-F59C-4D12-8DB9-4BCD67F69236}" type="presParOf" srcId="{DA1D5E2A-807D-4CA7-AD56-074098965642}" destId="{9C192EBF-6817-4172-AF23-5DB19B2331B9}" srcOrd="4" destOrd="0" presId="urn:microsoft.com/office/officeart/2005/8/layout/list1"/>
    <dgm:cxn modelId="{CE30A30F-C705-4B20-A25D-15EF7BEDD5FE}" type="presParOf" srcId="{9C192EBF-6817-4172-AF23-5DB19B2331B9}" destId="{EB11719A-9B58-4971-9FFD-CC7927FAB5F0}" srcOrd="0" destOrd="0" presId="urn:microsoft.com/office/officeart/2005/8/layout/list1"/>
    <dgm:cxn modelId="{327DAAA7-54CC-4274-A8AF-CA5B679D1C6E}" type="presParOf" srcId="{9C192EBF-6817-4172-AF23-5DB19B2331B9}" destId="{F69E26AD-B0FF-4A42-8768-3F614510E21E}" srcOrd="1" destOrd="0" presId="urn:microsoft.com/office/officeart/2005/8/layout/list1"/>
    <dgm:cxn modelId="{96D7ED1F-645D-46B4-8D97-1B8CFBB33120}" type="presParOf" srcId="{DA1D5E2A-807D-4CA7-AD56-074098965642}" destId="{E606B731-6299-48BF-8C24-6A265AA32D95}" srcOrd="5" destOrd="0" presId="urn:microsoft.com/office/officeart/2005/8/layout/list1"/>
    <dgm:cxn modelId="{EC6B079E-B202-4CC3-ADE1-ECA0C0F1B1E3}" type="presParOf" srcId="{DA1D5E2A-807D-4CA7-AD56-074098965642}" destId="{B80E4251-6D21-43AF-8628-E101F995449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EE65F7-71B8-4581-851C-10D8FA284EC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869F790-10A2-416C-B4FA-92740FB9066C}">
      <dgm:prSet phldrT="[Texto]"/>
      <dgm:spPr/>
      <dgm:t>
        <a:bodyPr/>
        <a:lstStyle/>
        <a:p>
          <a:r>
            <a:rPr lang="pt-BR" dirty="0"/>
            <a:t>Método Científico</a:t>
          </a:r>
        </a:p>
      </dgm:t>
    </dgm:pt>
    <dgm:pt modelId="{B59D1E9A-C508-4D46-946A-C5ECADE53494}" type="parTrans" cxnId="{0D9A0DDC-D5B9-4E86-991F-980577742292}">
      <dgm:prSet/>
      <dgm:spPr/>
      <dgm:t>
        <a:bodyPr/>
        <a:lstStyle/>
        <a:p>
          <a:endParaRPr lang="pt-BR"/>
        </a:p>
      </dgm:t>
    </dgm:pt>
    <dgm:pt modelId="{4DE24234-6819-479A-866A-978A9CF84991}" type="sibTrans" cxnId="{0D9A0DDC-D5B9-4E86-991F-980577742292}">
      <dgm:prSet/>
      <dgm:spPr/>
      <dgm:t>
        <a:bodyPr/>
        <a:lstStyle/>
        <a:p>
          <a:endParaRPr lang="pt-BR"/>
        </a:p>
      </dgm:t>
    </dgm:pt>
    <dgm:pt modelId="{7641EEB4-D46A-493E-A553-7921887B0748}">
      <dgm:prSet phldrT="[Texto]"/>
      <dgm:spPr/>
      <dgm:t>
        <a:bodyPr/>
        <a:lstStyle/>
        <a:p>
          <a:r>
            <a:rPr lang="pt-BR" altLang="pt-BR" b="1" dirty="0">
              <a:solidFill>
                <a:prstClr val="black"/>
              </a:solidFill>
              <a:latin typeface="Bradley Hand ITC" panose="03070402050302030203" pitchFamily="66" charset="0"/>
              <a:cs typeface="Arial" charset="0"/>
            </a:rPr>
            <a:t>Observações</a:t>
          </a:r>
          <a:endParaRPr lang="pt-BR" dirty="0"/>
        </a:p>
      </dgm:t>
    </dgm:pt>
    <dgm:pt modelId="{9380B9C4-8C32-4DC8-886A-6FCADAD42138}" type="parTrans" cxnId="{D7E509CA-A577-4120-9A6B-9BF3ECA3A76D}">
      <dgm:prSet/>
      <dgm:spPr/>
      <dgm:t>
        <a:bodyPr/>
        <a:lstStyle/>
        <a:p>
          <a:endParaRPr lang="pt-BR"/>
        </a:p>
      </dgm:t>
    </dgm:pt>
    <dgm:pt modelId="{01014C4B-29D8-4554-9C80-E283CAFB870D}" type="sibTrans" cxnId="{D7E509CA-A577-4120-9A6B-9BF3ECA3A76D}">
      <dgm:prSet/>
      <dgm:spPr/>
      <dgm:t>
        <a:bodyPr/>
        <a:lstStyle/>
        <a:p>
          <a:endParaRPr lang="pt-BR"/>
        </a:p>
      </dgm:t>
    </dgm:pt>
    <dgm:pt modelId="{34A4514D-BD7B-42E0-98C9-37BFF2B5EB13}">
      <dgm:prSet/>
      <dgm:spPr/>
      <dgm:t>
        <a:bodyPr/>
        <a:lstStyle/>
        <a:p>
          <a:r>
            <a:rPr lang="pt-BR" altLang="pt-BR" b="1">
              <a:solidFill>
                <a:prstClr val="black"/>
              </a:solidFill>
              <a:latin typeface="Bradley Hand ITC" panose="03070402050302030203" pitchFamily="66" charset="0"/>
              <a:cs typeface="Arial" charset="0"/>
            </a:rPr>
            <a:t>Teorias </a:t>
          </a:r>
          <a:endParaRPr lang="pt-BR" altLang="pt-BR" b="1" dirty="0">
            <a:solidFill>
              <a:prstClr val="black"/>
            </a:solidFill>
            <a:latin typeface="Bradley Hand ITC" panose="03070402050302030203" pitchFamily="66" charset="0"/>
            <a:cs typeface="Arial" charset="0"/>
          </a:endParaRPr>
        </a:p>
      </dgm:t>
    </dgm:pt>
    <dgm:pt modelId="{47E2E69A-B92F-44B8-9751-7B711F642058}" type="parTrans" cxnId="{0AAE01E4-E722-4CF2-95F4-32C22CF6A25F}">
      <dgm:prSet/>
      <dgm:spPr/>
      <dgm:t>
        <a:bodyPr/>
        <a:lstStyle/>
        <a:p>
          <a:endParaRPr lang="pt-BR"/>
        </a:p>
      </dgm:t>
    </dgm:pt>
    <dgm:pt modelId="{E9A05DF1-F01A-467F-83F8-9647575A87C0}" type="sibTrans" cxnId="{0AAE01E4-E722-4CF2-95F4-32C22CF6A25F}">
      <dgm:prSet/>
      <dgm:spPr/>
      <dgm:t>
        <a:bodyPr/>
        <a:lstStyle/>
        <a:p>
          <a:endParaRPr lang="pt-BR"/>
        </a:p>
      </dgm:t>
    </dgm:pt>
    <dgm:pt modelId="{88A997B9-1F76-4785-9859-C68186EA3BEC}">
      <dgm:prSet/>
      <dgm:spPr/>
      <dgm:t>
        <a:bodyPr/>
        <a:lstStyle/>
        <a:p>
          <a:r>
            <a:rPr lang="pt-BR" altLang="pt-BR" b="1">
              <a:solidFill>
                <a:prstClr val="black"/>
              </a:solidFill>
              <a:latin typeface="Bradley Hand ITC" panose="03070402050302030203" pitchFamily="66" charset="0"/>
              <a:cs typeface="Arial" charset="0"/>
            </a:rPr>
            <a:t>Predições</a:t>
          </a:r>
          <a:endParaRPr lang="pt-BR" altLang="pt-BR" b="1" dirty="0">
            <a:solidFill>
              <a:prstClr val="black"/>
            </a:solidFill>
            <a:latin typeface="Bradley Hand ITC" panose="03070402050302030203" pitchFamily="66" charset="0"/>
            <a:cs typeface="Arial" charset="0"/>
          </a:endParaRPr>
        </a:p>
      </dgm:t>
    </dgm:pt>
    <dgm:pt modelId="{D86AF1C2-896A-4E43-9D2E-D91537E36516}" type="parTrans" cxnId="{0CED1FC2-5499-4752-A74B-D2E08C2CADC2}">
      <dgm:prSet/>
      <dgm:spPr/>
      <dgm:t>
        <a:bodyPr/>
        <a:lstStyle/>
        <a:p>
          <a:endParaRPr lang="pt-BR"/>
        </a:p>
      </dgm:t>
    </dgm:pt>
    <dgm:pt modelId="{5D828604-7FA3-4C55-8E53-A2698EFB0396}" type="sibTrans" cxnId="{0CED1FC2-5499-4752-A74B-D2E08C2CADC2}">
      <dgm:prSet/>
      <dgm:spPr/>
      <dgm:t>
        <a:bodyPr/>
        <a:lstStyle/>
        <a:p>
          <a:endParaRPr lang="pt-BR"/>
        </a:p>
      </dgm:t>
    </dgm:pt>
    <dgm:pt modelId="{CDC947A8-2004-485E-B802-1FFE1897E344}">
      <dgm:prSet/>
      <dgm:spPr/>
      <dgm:t>
        <a:bodyPr/>
        <a:lstStyle/>
        <a:p>
          <a:r>
            <a:rPr lang="pt-BR" altLang="pt-BR" b="1">
              <a:solidFill>
                <a:prstClr val="black"/>
              </a:solidFill>
              <a:latin typeface="Bradley Hand ITC" panose="03070402050302030203" pitchFamily="66" charset="0"/>
              <a:cs typeface="Arial" charset="0"/>
            </a:rPr>
            <a:t>Testes da teoria</a:t>
          </a:r>
          <a:endParaRPr lang="pt-BR" altLang="pt-BR" b="1" dirty="0">
            <a:solidFill>
              <a:prstClr val="black"/>
            </a:solidFill>
            <a:latin typeface="Bradley Hand ITC" panose="03070402050302030203" pitchFamily="66" charset="0"/>
            <a:cs typeface="Arial" charset="0"/>
          </a:endParaRPr>
        </a:p>
      </dgm:t>
    </dgm:pt>
    <dgm:pt modelId="{95DC6464-E004-4D63-BBE6-158E50E404F5}" type="parTrans" cxnId="{53826FBE-EE3B-445F-BC0B-F03F88336BDE}">
      <dgm:prSet/>
      <dgm:spPr/>
      <dgm:t>
        <a:bodyPr/>
        <a:lstStyle/>
        <a:p>
          <a:endParaRPr lang="pt-BR"/>
        </a:p>
      </dgm:t>
    </dgm:pt>
    <dgm:pt modelId="{9B3E4F7C-51AD-4D2B-83CD-4E97E32F86E6}" type="sibTrans" cxnId="{53826FBE-EE3B-445F-BC0B-F03F88336BDE}">
      <dgm:prSet/>
      <dgm:spPr/>
      <dgm:t>
        <a:bodyPr/>
        <a:lstStyle/>
        <a:p>
          <a:endParaRPr lang="pt-BR"/>
        </a:p>
      </dgm:t>
    </dgm:pt>
    <dgm:pt modelId="{1C47B772-4A51-4592-A91A-FE7AE1D4781B}">
      <dgm:prSet/>
      <dgm:spPr/>
      <dgm:t>
        <a:bodyPr/>
        <a:lstStyle/>
        <a:p>
          <a:r>
            <a:rPr lang="pt-BR" altLang="pt-BR" b="1">
              <a:solidFill>
                <a:prstClr val="black"/>
              </a:solidFill>
              <a:latin typeface="Bradley Hand ITC" panose="03070402050302030203" pitchFamily="66" charset="0"/>
              <a:cs typeface="Arial" charset="0"/>
            </a:rPr>
            <a:t>Comparação entre Predição e Resultado dos testes</a:t>
          </a:r>
          <a:endParaRPr lang="pt-BR" altLang="pt-BR" b="1" dirty="0">
            <a:solidFill>
              <a:prstClr val="black"/>
            </a:solidFill>
            <a:latin typeface="Bradley Hand ITC" panose="03070402050302030203" pitchFamily="66" charset="0"/>
            <a:cs typeface="Arial" charset="0"/>
          </a:endParaRPr>
        </a:p>
      </dgm:t>
    </dgm:pt>
    <dgm:pt modelId="{A93947F5-4892-4643-ABC8-5A6DA67D24B0}" type="parTrans" cxnId="{70266AD5-B2A2-45CF-AC5E-08A43A202ADC}">
      <dgm:prSet/>
      <dgm:spPr/>
      <dgm:t>
        <a:bodyPr/>
        <a:lstStyle/>
        <a:p>
          <a:endParaRPr lang="pt-BR"/>
        </a:p>
      </dgm:t>
    </dgm:pt>
    <dgm:pt modelId="{69A2033F-E254-4FAE-8EF5-4A24E381EBA9}" type="sibTrans" cxnId="{70266AD5-B2A2-45CF-AC5E-08A43A202ADC}">
      <dgm:prSet/>
      <dgm:spPr/>
      <dgm:t>
        <a:bodyPr/>
        <a:lstStyle/>
        <a:p>
          <a:endParaRPr lang="pt-BR"/>
        </a:p>
      </dgm:t>
    </dgm:pt>
    <dgm:pt modelId="{09566409-FF36-408A-9896-C75BC881C0AC}">
      <dgm:prSet/>
      <dgm:spPr/>
      <dgm:t>
        <a:bodyPr/>
        <a:lstStyle/>
        <a:p>
          <a:r>
            <a:rPr lang="pt-BR" altLang="pt-BR" b="1">
              <a:solidFill>
                <a:prstClr val="black"/>
              </a:solidFill>
              <a:latin typeface="Bradley Hand ITC" panose="03070402050302030203" pitchFamily="66" charset="0"/>
              <a:cs typeface="Arial" charset="0"/>
            </a:rPr>
            <a:t>Reforço ou alteração da Teoria .</a:t>
          </a:r>
          <a:endParaRPr lang="pt-BR" altLang="pt-BR" b="1" dirty="0">
            <a:solidFill>
              <a:prstClr val="black"/>
            </a:solidFill>
            <a:latin typeface="Bradley Hand ITC" panose="03070402050302030203" pitchFamily="66" charset="0"/>
            <a:cs typeface="Arial" charset="0"/>
          </a:endParaRPr>
        </a:p>
      </dgm:t>
    </dgm:pt>
    <dgm:pt modelId="{9BCA7176-8F9D-4F8E-B1CD-1837AE0510AE}" type="parTrans" cxnId="{CEF1B7F1-DA6D-4AD1-9F22-39D2702D557F}">
      <dgm:prSet/>
      <dgm:spPr/>
      <dgm:t>
        <a:bodyPr/>
        <a:lstStyle/>
        <a:p>
          <a:endParaRPr lang="pt-BR"/>
        </a:p>
      </dgm:t>
    </dgm:pt>
    <dgm:pt modelId="{0088C8AB-0ADE-4E12-8DA1-4D7EC6012A47}" type="sibTrans" cxnId="{CEF1B7F1-DA6D-4AD1-9F22-39D2702D557F}">
      <dgm:prSet/>
      <dgm:spPr/>
      <dgm:t>
        <a:bodyPr/>
        <a:lstStyle/>
        <a:p>
          <a:endParaRPr lang="pt-BR"/>
        </a:p>
      </dgm:t>
    </dgm:pt>
    <dgm:pt modelId="{F37C369A-2338-450B-B049-27F9DDBA75C8}" type="pres">
      <dgm:prSet presAssocID="{9DEE65F7-71B8-4581-851C-10D8FA284EC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EA3B77CA-E945-4F85-A609-E8A4D2A603D9}" type="pres">
      <dgm:prSet presAssocID="{6869F790-10A2-416C-B4FA-92740FB9066C}" presName="thickLine" presStyleLbl="alignNode1" presStyleIdx="0" presStyleCnt="1"/>
      <dgm:spPr/>
    </dgm:pt>
    <dgm:pt modelId="{E43CB7F1-66BF-46F9-9DC3-DA9F6DE7E4B0}" type="pres">
      <dgm:prSet presAssocID="{6869F790-10A2-416C-B4FA-92740FB9066C}" presName="horz1" presStyleCnt="0"/>
      <dgm:spPr/>
    </dgm:pt>
    <dgm:pt modelId="{08816962-6294-4CA7-AF3B-B231893DE32D}" type="pres">
      <dgm:prSet presAssocID="{6869F790-10A2-416C-B4FA-92740FB9066C}" presName="tx1" presStyleLbl="revTx" presStyleIdx="0" presStyleCnt="7"/>
      <dgm:spPr/>
      <dgm:t>
        <a:bodyPr/>
        <a:lstStyle/>
        <a:p>
          <a:endParaRPr lang="pt-BR"/>
        </a:p>
      </dgm:t>
    </dgm:pt>
    <dgm:pt modelId="{E12C6416-6B90-41C0-ADAD-3692B4694AE1}" type="pres">
      <dgm:prSet presAssocID="{6869F790-10A2-416C-B4FA-92740FB9066C}" presName="vert1" presStyleCnt="0"/>
      <dgm:spPr/>
    </dgm:pt>
    <dgm:pt modelId="{0A3E0132-87BF-49D1-A212-F527AFF52717}" type="pres">
      <dgm:prSet presAssocID="{7641EEB4-D46A-493E-A553-7921887B0748}" presName="vertSpace2a" presStyleCnt="0"/>
      <dgm:spPr/>
    </dgm:pt>
    <dgm:pt modelId="{898B9C29-710C-492D-BC58-AF09B049623E}" type="pres">
      <dgm:prSet presAssocID="{7641EEB4-D46A-493E-A553-7921887B0748}" presName="horz2" presStyleCnt="0"/>
      <dgm:spPr/>
    </dgm:pt>
    <dgm:pt modelId="{71446324-47B3-4CEA-9D52-EC47A56E05F6}" type="pres">
      <dgm:prSet presAssocID="{7641EEB4-D46A-493E-A553-7921887B0748}" presName="horzSpace2" presStyleCnt="0"/>
      <dgm:spPr/>
    </dgm:pt>
    <dgm:pt modelId="{17907404-C6D8-4FB0-9970-779FB75A1376}" type="pres">
      <dgm:prSet presAssocID="{7641EEB4-D46A-493E-A553-7921887B0748}" presName="tx2" presStyleLbl="revTx" presStyleIdx="1" presStyleCnt="7"/>
      <dgm:spPr/>
      <dgm:t>
        <a:bodyPr/>
        <a:lstStyle/>
        <a:p>
          <a:endParaRPr lang="pt-BR"/>
        </a:p>
      </dgm:t>
    </dgm:pt>
    <dgm:pt modelId="{0F69F63E-CE79-41D3-86A3-6F69809B931B}" type="pres">
      <dgm:prSet presAssocID="{7641EEB4-D46A-493E-A553-7921887B0748}" presName="vert2" presStyleCnt="0"/>
      <dgm:spPr/>
    </dgm:pt>
    <dgm:pt modelId="{0EBDC27C-97ED-4D33-9A48-C2D8302506E2}" type="pres">
      <dgm:prSet presAssocID="{7641EEB4-D46A-493E-A553-7921887B0748}" presName="thinLine2b" presStyleLbl="callout" presStyleIdx="0" presStyleCnt="6"/>
      <dgm:spPr/>
    </dgm:pt>
    <dgm:pt modelId="{1EC04989-F511-4053-ADEE-5F39A9131CEE}" type="pres">
      <dgm:prSet presAssocID="{7641EEB4-D46A-493E-A553-7921887B0748}" presName="vertSpace2b" presStyleCnt="0"/>
      <dgm:spPr/>
    </dgm:pt>
    <dgm:pt modelId="{E5463B4B-260A-4139-AED3-7F2C8E494EA5}" type="pres">
      <dgm:prSet presAssocID="{34A4514D-BD7B-42E0-98C9-37BFF2B5EB13}" presName="horz2" presStyleCnt="0"/>
      <dgm:spPr/>
    </dgm:pt>
    <dgm:pt modelId="{EC50A0BD-6D1B-46FE-93CA-6FB5DF453D60}" type="pres">
      <dgm:prSet presAssocID="{34A4514D-BD7B-42E0-98C9-37BFF2B5EB13}" presName="horzSpace2" presStyleCnt="0"/>
      <dgm:spPr/>
    </dgm:pt>
    <dgm:pt modelId="{3DD2D47D-12BF-46CC-AA6A-F9CAAD48117D}" type="pres">
      <dgm:prSet presAssocID="{34A4514D-BD7B-42E0-98C9-37BFF2B5EB13}" presName="tx2" presStyleLbl="revTx" presStyleIdx="2" presStyleCnt="7"/>
      <dgm:spPr/>
      <dgm:t>
        <a:bodyPr/>
        <a:lstStyle/>
        <a:p>
          <a:endParaRPr lang="pt-BR"/>
        </a:p>
      </dgm:t>
    </dgm:pt>
    <dgm:pt modelId="{1C1A67E1-744D-4DFD-BD6D-98A89AFBBE9B}" type="pres">
      <dgm:prSet presAssocID="{34A4514D-BD7B-42E0-98C9-37BFF2B5EB13}" presName="vert2" presStyleCnt="0"/>
      <dgm:spPr/>
    </dgm:pt>
    <dgm:pt modelId="{A3B6640F-F897-4F1C-8334-6781D62AFDF6}" type="pres">
      <dgm:prSet presAssocID="{34A4514D-BD7B-42E0-98C9-37BFF2B5EB13}" presName="thinLine2b" presStyleLbl="callout" presStyleIdx="1" presStyleCnt="6"/>
      <dgm:spPr/>
    </dgm:pt>
    <dgm:pt modelId="{AB62F6F6-E8DC-4FF3-AF8E-D11A6829F8BB}" type="pres">
      <dgm:prSet presAssocID="{34A4514D-BD7B-42E0-98C9-37BFF2B5EB13}" presName="vertSpace2b" presStyleCnt="0"/>
      <dgm:spPr/>
    </dgm:pt>
    <dgm:pt modelId="{CDE6D31A-0394-4EE6-AE2B-E84553157842}" type="pres">
      <dgm:prSet presAssocID="{88A997B9-1F76-4785-9859-C68186EA3BEC}" presName="horz2" presStyleCnt="0"/>
      <dgm:spPr/>
    </dgm:pt>
    <dgm:pt modelId="{33E11B4F-C04E-4CD1-BF41-B5C4E440D7B0}" type="pres">
      <dgm:prSet presAssocID="{88A997B9-1F76-4785-9859-C68186EA3BEC}" presName="horzSpace2" presStyleCnt="0"/>
      <dgm:spPr/>
    </dgm:pt>
    <dgm:pt modelId="{56F26AE7-3E1B-4B96-B3E7-99D4896EF8B6}" type="pres">
      <dgm:prSet presAssocID="{88A997B9-1F76-4785-9859-C68186EA3BEC}" presName="tx2" presStyleLbl="revTx" presStyleIdx="3" presStyleCnt="7"/>
      <dgm:spPr/>
      <dgm:t>
        <a:bodyPr/>
        <a:lstStyle/>
        <a:p>
          <a:endParaRPr lang="pt-BR"/>
        </a:p>
      </dgm:t>
    </dgm:pt>
    <dgm:pt modelId="{9BA80739-F7CB-45F0-A8B3-F40A9DD84B91}" type="pres">
      <dgm:prSet presAssocID="{88A997B9-1F76-4785-9859-C68186EA3BEC}" presName="vert2" presStyleCnt="0"/>
      <dgm:spPr/>
    </dgm:pt>
    <dgm:pt modelId="{6300D5EC-39AF-4272-91F1-C0B6AD816420}" type="pres">
      <dgm:prSet presAssocID="{88A997B9-1F76-4785-9859-C68186EA3BEC}" presName="thinLine2b" presStyleLbl="callout" presStyleIdx="2" presStyleCnt="6"/>
      <dgm:spPr/>
    </dgm:pt>
    <dgm:pt modelId="{7887C191-3533-480E-BE59-0790804706E0}" type="pres">
      <dgm:prSet presAssocID="{88A997B9-1F76-4785-9859-C68186EA3BEC}" presName="vertSpace2b" presStyleCnt="0"/>
      <dgm:spPr/>
    </dgm:pt>
    <dgm:pt modelId="{3EE2290A-7CB7-4ABA-BBD6-A418EF98E2A0}" type="pres">
      <dgm:prSet presAssocID="{CDC947A8-2004-485E-B802-1FFE1897E344}" presName="horz2" presStyleCnt="0"/>
      <dgm:spPr/>
    </dgm:pt>
    <dgm:pt modelId="{8B1A2857-8042-4E45-9783-C5599399E186}" type="pres">
      <dgm:prSet presAssocID="{CDC947A8-2004-485E-B802-1FFE1897E344}" presName="horzSpace2" presStyleCnt="0"/>
      <dgm:spPr/>
    </dgm:pt>
    <dgm:pt modelId="{1AE22823-511B-46E4-9706-DCCF39AABD1F}" type="pres">
      <dgm:prSet presAssocID="{CDC947A8-2004-485E-B802-1FFE1897E344}" presName="tx2" presStyleLbl="revTx" presStyleIdx="4" presStyleCnt="7"/>
      <dgm:spPr/>
      <dgm:t>
        <a:bodyPr/>
        <a:lstStyle/>
        <a:p>
          <a:endParaRPr lang="pt-BR"/>
        </a:p>
      </dgm:t>
    </dgm:pt>
    <dgm:pt modelId="{341F0FB3-8149-4E19-8ED3-49A3E1DE26EC}" type="pres">
      <dgm:prSet presAssocID="{CDC947A8-2004-485E-B802-1FFE1897E344}" presName="vert2" presStyleCnt="0"/>
      <dgm:spPr/>
    </dgm:pt>
    <dgm:pt modelId="{0DB0C953-5AEC-4D1F-8533-AAB716053219}" type="pres">
      <dgm:prSet presAssocID="{CDC947A8-2004-485E-B802-1FFE1897E344}" presName="thinLine2b" presStyleLbl="callout" presStyleIdx="3" presStyleCnt="6"/>
      <dgm:spPr/>
    </dgm:pt>
    <dgm:pt modelId="{81181281-4237-4615-BAA5-1CD43FCC8C45}" type="pres">
      <dgm:prSet presAssocID="{CDC947A8-2004-485E-B802-1FFE1897E344}" presName="vertSpace2b" presStyleCnt="0"/>
      <dgm:spPr/>
    </dgm:pt>
    <dgm:pt modelId="{EC68D182-6EB4-4C6F-980F-430AB03F0891}" type="pres">
      <dgm:prSet presAssocID="{1C47B772-4A51-4592-A91A-FE7AE1D4781B}" presName="horz2" presStyleCnt="0"/>
      <dgm:spPr/>
    </dgm:pt>
    <dgm:pt modelId="{C85A034F-F938-4FBC-B0B2-6DB320316540}" type="pres">
      <dgm:prSet presAssocID="{1C47B772-4A51-4592-A91A-FE7AE1D4781B}" presName="horzSpace2" presStyleCnt="0"/>
      <dgm:spPr/>
    </dgm:pt>
    <dgm:pt modelId="{E273F35B-B8EE-476B-8B03-B1D5494AB3FF}" type="pres">
      <dgm:prSet presAssocID="{1C47B772-4A51-4592-A91A-FE7AE1D4781B}" presName="tx2" presStyleLbl="revTx" presStyleIdx="5" presStyleCnt="7"/>
      <dgm:spPr/>
      <dgm:t>
        <a:bodyPr/>
        <a:lstStyle/>
        <a:p>
          <a:endParaRPr lang="pt-BR"/>
        </a:p>
      </dgm:t>
    </dgm:pt>
    <dgm:pt modelId="{85F09CDC-6565-4601-9F26-97E2135103F0}" type="pres">
      <dgm:prSet presAssocID="{1C47B772-4A51-4592-A91A-FE7AE1D4781B}" presName="vert2" presStyleCnt="0"/>
      <dgm:spPr/>
    </dgm:pt>
    <dgm:pt modelId="{64ED8EDF-8123-4A5A-A12D-CE2995985743}" type="pres">
      <dgm:prSet presAssocID="{1C47B772-4A51-4592-A91A-FE7AE1D4781B}" presName="thinLine2b" presStyleLbl="callout" presStyleIdx="4" presStyleCnt="6"/>
      <dgm:spPr/>
    </dgm:pt>
    <dgm:pt modelId="{6ACBB259-7BCB-4264-9323-446995D75146}" type="pres">
      <dgm:prSet presAssocID="{1C47B772-4A51-4592-A91A-FE7AE1D4781B}" presName="vertSpace2b" presStyleCnt="0"/>
      <dgm:spPr/>
    </dgm:pt>
    <dgm:pt modelId="{BB58D5E3-1EFC-4222-907B-A8DE89F0580F}" type="pres">
      <dgm:prSet presAssocID="{09566409-FF36-408A-9896-C75BC881C0AC}" presName="horz2" presStyleCnt="0"/>
      <dgm:spPr/>
    </dgm:pt>
    <dgm:pt modelId="{D1F1E3B3-D2BD-45A2-9868-334ACA9E1A9E}" type="pres">
      <dgm:prSet presAssocID="{09566409-FF36-408A-9896-C75BC881C0AC}" presName="horzSpace2" presStyleCnt="0"/>
      <dgm:spPr/>
    </dgm:pt>
    <dgm:pt modelId="{EA2240FF-A1F4-41D9-B62B-3819DDE2F72A}" type="pres">
      <dgm:prSet presAssocID="{09566409-FF36-408A-9896-C75BC881C0AC}" presName="tx2" presStyleLbl="revTx" presStyleIdx="6" presStyleCnt="7"/>
      <dgm:spPr/>
      <dgm:t>
        <a:bodyPr/>
        <a:lstStyle/>
        <a:p>
          <a:endParaRPr lang="pt-BR"/>
        </a:p>
      </dgm:t>
    </dgm:pt>
    <dgm:pt modelId="{DC063DFA-52E8-4756-981A-950CE4FACBE5}" type="pres">
      <dgm:prSet presAssocID="{09566409-FF36-408A-9896-C75BC881C0AC}" presName="vert2" presStyleCnt="0"/>
      <dgm:spPr/>
    </dgm:pt>
    <dgm:pt modelId="{ED3DB388-C176-4DE8-9038-B95C9D39D91A}" type="pres">
      <dgm:prSet presAssocID="{09566409-FF36-408A-9896-C75BC881C0AC}" presName="thinLine2b" presStyleLbl="callout" presStyleIdx="5" presStyleCnt="6"/>
      <dgm:spPr/>
    </dgm:pt>
    <dgm:pt modelId="{D372C925-72FA-4D44-8627-6E8D1F865EC4}" type="pres">
      <dgm:prSet presAssocID="{09566409-FF36-408A-9896-C75BC881C0AC}" presName="vertSpace2b" presStyleCnt="0"/>
      <dgm:spPr/>
    </dgm:pt>
  </dgm:ptLst>
  <dgm:cxnLst>
    <dgm:cxn modelId="{04A17D66-7A61-48B8-99C2-CDC11BCA4F97}" type="presOf" srcId="{34A4514D-BD7B-42E0-98C9-37BFF2B5EB13}" destId="{3DD2D47D-12BF-46CC-AA6A-F9CAAD48117D}" srcOrd="0" destOrd="0" presId="urn:microsoft.com/office/officeart/2008/layout/LinedList"/>
    <dgm:cxn modelId="{3E931E5A-80B1-4751-A098-608F767B0BE1}" type="presOf" srcId="{09566409-FF36-408A-9896-C75BC881C0AC}" destId="{EA2240FF-A1F4-41D9-B62B-3819DDE2F72A}" srcOrd="0" destOrd="0" presId="urn:microsoft.com/office/officeart/2008/layout/LinedList"/>
    <dgm:cxn modelId="{CEF1B7F1-DA6D-4AD1-9F22-39D2702D557F}" srcId="{6869F790-10A2-416C-B4FA-92740FB9066C}" destId="{09566409-FF36-408A-9896-C75BC881C0AC}" srcOrd="5" destOrd="0" parTransId="{9BCA7176-8F9D-4F8E-B1CD-1837AE0510AE}" sibTransId="{0088C8AB-0ADE-4E12-8DA1-4D7EC6012A47}"/>
    <dgm:cxn modelId="{534E97B6-22E4-4858-BAC8-1CE6A4B56361}" type="presOf" srcId="{9DEE65F7-71B8-4581-851C-10D8FA284ECA}" destId="{F37C369A-2338-450B-B049-27F9DDBA75C8}" srcOrd="0" destOrd="0" presId="urn:microsoft.com/office/officeart/2008/layout/LinedList"/>
    <dgm:cxn modelId="{123F1641-EE26-481B-AE12-8D91280A53C7}" type="presOf" srcId="{1C47B772-4A51-4592-A91A-FE7AE1D4781B}" destId="{E273F35B-B8EE-476B-8B03-B1D5494AB3FF}" srcOrd="0" destOrd="0" presId="urn:microsoft.com/office/officeart/2008/layout/LinedList"/>
    <dgm:cxn modelId="{5C967A20-948B-4E24-8A4E-236E3C621245}" type="presOf" srcId="{CDC947A8-2004-485E-B802-1FFE1897E344}" destId="{1AE22823-511B-46E4-9706-DCCF39AABD1F}" srcOrd="0" destOrd="0" presId="urn:microsoft.com/office/officeart/2008/layout/LinedList"/>
    <dgm:cxn modelId="{53826FBE-EE3B-445F-BC0B-F03F88336BDE}" srcId="{6869F790-10A2-416C-B4FA-92740FB9066C}" destId="{CDC947A8-2004-485E-B802-1FFE1897E344}" srcOrd="3" destOrd="0" parTransId="{95DC6464-E004-4D63-BBE6-158E50E404F5}" sibTransId="{9B3E4F7C-51AD-4D2B-83CD-4E97E32F86E6}"/>
    <dgm:cxn modelId="{D7E509CA-A577-4120-9A6B-9BF3ECA3A76D}" srcId="{6869F790-10A2-416C-B4FA-92740FB9066C}" destId="{7641EEB4-D46A-493E-A553-7921887B0748}" srcOrd="0" destOrd="0" parTransId="{9380B9C4-8C32-4DC8-886A-6FCADAD42138}" sibTransId="{01014C4B-29D8-4554-9C80-E283CAFB870D}"/>
    <dgm:cxn modelId="{70266AD5-B2A2-45CF-AC5E-08A43A202ADC}" srcId="{6869F790-10A2-416C-B4FA-92740FB9066C}" destId="{1C47B772-4A51-4592-A91A-FE7AE1D4781B}" srcOrd="4" destOrd="0" parTransId="{A93947F5-4892-4643-ABC8-5A6DA67D24B0}" sibTransId="{69A2033F-E254-4FAE-8EF5-4A24E381EBA9}"/>
    <dgm:cxn modelId="{28F36249-FC0B-4413-A6A4-DF373CB44CDA}" type="presOf" srcId="{88A997B9-1F76-4785-9859-C68186EA3BEC}" destId="{56F26AE7-3E1B-4B96-B3E7-99D4896EF8B6}" srcOrd="0" destOrd="0" presId="urn:microsoft.com/office/officeart/2008/layout/LinedList"/>
    <dgm:cxn modelId="{0CED1FC2-5499-4752-A74B-D2E08C2CADC2}" srcId="{6869F790-10A2-416C-B4FA-92740FB9066C}" destId="{88A997B9-1F76-4785-9859-C68186EA3BEC}" srcOrd="2" destOrd="0" parTransId="{D86AF1C2-896A-4E43-9D2E-D91537E36516}" sibTransId="{5D828604-7FA3-4C55-8E53-A2698EFB0396}"/>
    <dgm:cxn modelId="{0AAE01E4-E722-4CF2-95F4-32C22CF6A25F}" srcId="{6869F790-10A2-416C-B4FA-92740FB9066C}" destId="{34A4514D-BD7B-42E0-98C9-37BFF2B5EB13}" srcOrd="1" destOrd="0" parTransId="{47E2E69A-B92F-44B8-9751-7B711F642058}" sibTransId="{E9A05DF1-F01A-467F-83F8-9647575A87C0}"/>
    <dgm:cxn modelId="{78F270B1-BB9F-4C46-B765-1AC71F10311E}" type="presOf" srcId="{7641EEB4-D46A-493E-A553-7921887B0748}" destId="{17907404-C6D8-4FB0-9970-779FB75A1376}" srcOrd="0" destOrd="0" presId="urn:microsoft.com/office/officeart/2008/layout/LinedList"/>
    <dgm:cxn modelId="{0D9A0DDC-D5B9-4E86-991F-980577742292}" srcId="{9DEE65F7-71B8-4581-851C-10D8FA284ECA}" destId="{6869F790-10A2-416C-B4FA-92740FB9066C}" srcOrd="0" destOrd="0" parTransId="{B59D1E9A-C508-4D46-946A-C5ECADE53494}" sibTransId="{4DE24234-6819-479A-866A-978A9CF84991}"/>
    <dgm:cxn modelId="{A756AF96-76A9-46D3-ACB5-0BA5D6E1F7D6}" type="presOf" srcId="{6869F790-10A2-416C-B4FA-92740FB9066C}" destId="{08816962-6294-4CA7-AF3B-B231893DE32D}" srcOrd="0" destOrd="0" presId="urn:microsoft.com/office/officeart/2008/layout/LinedList"/>
    <dgm:cxn modelId="{D59BF185-9532-4BAF-8BDD-E8D2C703F775}" type="presParOf" srcId="{F37C369A-2338-450B-B049-27F9DDBA75C8}" destId="{EA3B77CA-E945-4F85-A609-E8A4D2A603D9}" srcOrd="0" destOrd="0" presId="urn:microsoft.com/office/officeart/2008/layout/LinedList"/>
    <dgm:cxn modelId="{5065CA84-3412-4F91-AE68-63C99AA3DD23}" type="presParOf" srcId="{F37C369A-2338-450B-B049-27F9DDBA75C8}" destId="{E43CB7F1-66BF-46F9-9DC3-DA9F6DE7E4B0}" srcOrd="1" destOrd="0" presId="urn:microsoft.com/office/officeart/2008/layout/LinedList"/>
    <dgm:cxn modelId="{25174066-570E-4157-92A8-7F9D36552490}" type="presParOf" srcId="{E43CB7F1-66BF-46F9-9DC3-DA9F6DE7E4B0}" destId="{08816962-6294-4CA7-AF3B-B231893DE32D}" srcOrd="0" destOrd="0" presId="urn:microsoft.com/office/officeart/2008/layout/LinedList"/>
    <dgm:cxn modelId="{3B247909-13B8-4419-BFD2-5F4AF49251F5}" type="presParOf" srcId="{E43CB7F1-66BF-46F9-9DC3-DA9F6DE7E4B0}" destId="{E12C6416-6B90-41C0-ADAD-3692B4694AE1}" srcOrd="1" destOrd="0" presId="urn:microsoft.com/office/officeart/2008/layout/LinedList"/>
    <dgm:cxn modelId="{ED0CE427-9734-4919-9EB0-3DE588773AB6}" type="presParOf" srcId="{E12C6416-6B90-41C0-ADAD-3692B4694AE1}" destId="{0A3E0132-87BF-49D1-A212-F527AFF52717}" srcOrd="0" destOrd="0" presId="urn:microsoft.com/office/officeart/2008/layout/LinedList"/>
    <dgm:cxn modelId="{6F8DEA34-E247-4594-9A4C-7BDC10A89439}" type="presParOf" srcId="{E12C6416-6B90-41C0-ADAD-3692B4694AE1}" destId="{898B9C29-710C-492D-BC58-AF09B049623E}" srcOrd="1" destOrd="0" presId="urn:microsoft.com/office/officeart/2008/layout/LinedList"/>
    <dgm:cxn modelId="{E875F658-9E97-4A23-8A58-848631005A6B}" type="presParOf" srcId="{898B9C29-710C-492D-BC58-AF09B049623E}" destId="{71446324-47B3-4CEA-9D52-EC47A56E05F6}" srcOrd="0" destOrd="0" presId="urn:microsoft.com/office/officeart/2008/layout/LinedList"/>
    <dgm:cxn modelId="{9D95F2FF-AF9E-48E7-8F6D-832F8538DC36}" type="presParOf" srcId="{898B9C29-710C-492D-BC58-AF09B049623E}" destId="{17907404-C6D8-4FB0-9970-779FB75A1376}" srcOrd="1" destOrd="0" presId="urn:microsoft.com/office/officeart/2008/layout/LinedList"/>
    <dgm:cxn modelId="{C988B48B-BE7D-4428-8823-09E015275980}" type="presParOf" srcId="{898B9C29-710C-492D-BC58-AF09B049623E}" destId="{0F69F63E-CE79-41D3-86A3-6F69809B931B}" srcOrd="2" destOrd="0" presId="urn:microsoft.com/office/officeart/2008/layout/LinedList"/>
    <dgm:cxn modelId="{D34B24B9-B952-4A27-945B-874A01110F35}" type="presParOf" srcId="{E12C6416-6B90-41C0-ADAD-3692B4694AE1}" destId="{0EBDC27C-97ED-4D33-9A48-C2D8302506E2}" srcOrd="2" destOrd="0" presId="urn:microsoft.com/office/officeart/2008/layout/LinedList"/>
    <dgm:cxn modelId="{86A35CBD-BAC0-46A7-8FFA-22E432F993FE}" type="presParOf" srcId="{E12C6416-6B90-41C0-ADAD-3692B4694AE1}" destId="{1EC04989-F511-4053-ADEE-5F39A9131CEE}" srcOrd="3" destOrd="0" presId="urn:microsoft.com/office/officeart/2008/layout/LinedList"/>
    <dgm:cxn modelId="{721C884A-F709-486F-BA1C-8575D4ACA3F7}" type="presParOf" srcId="{E12C6416-6B90-41C0-ADAD-3692B4694AE1}" destId="{E5463B4B-260A-4139-AED3-7F2C8E494EA5}" srcOrd="4" destOrd="0" presId="urn:microsoft.com/office/officeart/2008/layout/LinedList"/>
    <dgm:cxn modelId="{DFAD4FCE-46B1-4266-8E73-BF5B3B9D4EF8}" type="presParOf" srcId="{E5463B4B-260A-4139-AED3-7F2C8E494EA5}" destId="{EC50A0BD-6D1B-46FE-93CA-6FB5DF453D60}" srcOrd="0" destOrd="0" presId="urn:microsoft.com/office/officeart/2008/layout/LinedList"/>
    <dgm:cxn modelId="{2E8301CA-6ED2-4B63-950A-CD1B90A24DBC}" type="presParOf" srcId="{E5463B4B-260A-4139-AED3-7F2C8E494EA5}" destId="{3DD2D47D-12BF-46CC-AA6A-F9CAAD48117D}" srcOrd="1" destOrd="0" presId="urn:microsoft.com/office/officeart/2008/layout/LinedList"/>
    <dgm:cxn modelId="{A013FB06-5980-49C9-9EE7-78954E3C7633}" type="presParOf" srcId="{E5463B4B-260A-4139-AED3-7F2C8E494EA5}" destId="{1C1A67E1-744D-4DFD-BD6D-98A89AFBBE9B}" srcOrd="2" destOrd="0" presId="urn:microsoft.com/office/officeart/2008/layout/LinedList"/>
    <dgm:cxn modelId="{DCD3E579-A91B-4979-B747-BC65F44A28E7}" type="presParOf" srcId="{E12C6416-6B90-41C0-ADAD-3692B4694AE1}" destId="{A3B6640F-F897-4F1C-8334-6781D62AFDF6}" srcOrd="5" destOrd="0" presId="urn:microsoft.com/office/officeart/2008/layout/LinedList"/>
    <dgm:cxn modelId="{88FF1100-9B97-4F77-90CC-96E2F00419CB}" type="presParOf" srcId="{E12C6416-6B90-41C0-ADAD-3692B4694AE1}" destId="{AB62F6F6-E8DC-4FF3-AF8E-D11A6829F8BB}" srcOrd="6" destOrd="0" presId="urn:microsoft.com/office/officeart/2008/layout/LinedList"/>
    <dgm:cxn modelId="{84F4C5C6-83EE-4AEB-8190-A9698ED72C23}" type="presParOf" srcId="{E12C6416-6B90-41C0-ADAD-3692B4694AE1}" destId="{CDE6D31A-0394-4EE6-AE2B-E84553157842}" srcOrd="7" destOrd="0" presId="urn:microsoft.com/office/officeart/2008/layout/LinedList"/>
    <dgm:cxn modelId="{3295A35F-E6CE-4E6C-97D3-49518B21EDD4}" type="presParOf" srcId="{CDE6D31A-0394-4EE6-AE2B-E84553157842}" destId="{33E11B4F-C04E-4CD1-BF41-B5C4E440D7B0}" srcOrd="0" destOrd="0" presId="urn:microsoft.com/office/officeart/2008/layout/LinedList"/>
    <dgm:cxn modelId="{743A1F85-A755-493C-9A78-27122F4999D9}" type="presParOf" srcId="{CDE6D31A-0394-4EE6-AE2B-E84553157842}" destId="{56F26AE7-3E1B-4B96-B3E7-99D4896EF8B6}" srcOrd="1" destOrd="0" presId="urn:microsoft.com/office/officeart/2008/layout/LinedList"/>
    <dgm:cxn modelId="{E2C5C4E1-6ACE-4944-B587-208A5A58E4B1}" type="presParOf" srcId="{CDE6D31A-0394-4EE6-AE2B-E84553157842}" destId="{9BA80739-F7CB-45F0-A8B3-F40A9DD84B91}" srcOrd="2" destOrd="0" presId="urn:microsoft.com/office/officeart/2008/layout/LinedList"/>
    <dgm:cxn modelId="{AEA749ED-D7C5-4EBC-A871-999A97FFDBCD}" type="presParOf" srcId="{E12C6416-6B90-41C0-ADAD-3692B4694AE1}" destId="{6300D5EC-39AF-4272-91F1-C0B6AD816420}" srcOrd="8" destOrd="0" presId="urn:microsoft.com/office/officeart/2008/layout/LinedList"/>
    <dgm:cxn modelId="{BA04CE76-F450-4DC2-B8CD-457EB5BE0CEA}" type="presParOf" srcId="{E12C6416-6B90-41C0-ADAD-3692B4694AE1}" destId="{7887C191-3533-480E-BE59-0790804706E0}" srcOrd="9" destOrd="0" presId="urn:microsoft.com/office/officeart/2008/layout/LinedList"/>
    <dgm:cxn modelId="{25BBFA53-C129-456B-A907-6242FDE89AF5}" type="presParOf" srcId="{E12C6416-6B90-41C0-ADAD-3692B4694AE1}" destId="{3EE2290A-7CB7-4ABA-BBD6-A418EF98E2A0}" srcOrd="10" destOrd="0" presId="urn:microsoft.com/office/officeart/2008/layout/LinedList"/>
    <dgm:cxn modelId="{F06A5B91-C1D1-430E-A74E-2048FD65E275}" type="presParOf" srcId="{3EE2290A-7CB7-4ABA-BBD6-A418EF98E2A0}" destId="{8B1A2857-8042-4E45-9783-C5599399E186}" srcOrd="0" destOrd="0" presId="urn:microsoft.com/office/officeart/2008/layout/LinedList"/>
    <dgm:cxn modelId="{05CE1AC1-EB6E-47D2-BA3D-1958E5425A86}" type="presParOf" srcId="{3EE2290A-7CB7-4ABA-BBD6-A418EF98E2A0}" destId="{1AE22823-511B-46E4-9706-DCCF39AABD1F}" srcOrd="1" destOrd="0" presId="urn:microsoft.com/office/officeart/2008/layout/LinedList"/>
    <dgm:cxn modelId="{E53807A2-9AEB-402C-804D-A51886D24850}" type="presParOf" srcId="{3EE2290A-7CB7-4ABA-BBD6-A418EF98E2A0}" destId="{341F0FB3-8149-4E19-8ED3-49A3E1DE26EC}" srcOrd="2" destOrd="0" presId="urn:microsoft.com/office/officeart/2008/layout/LinedList"/>
    <dgm:cxn modelId="{17575C3D-F17B-41DD-9774-EFED5E9154BE}" type="presParOf" srcId="{E12C6416-6B90-41C0-ADAD-3692B4694AE1}" destId="{0DB0C953-5AEC-4D1F-8533-AAB716053219}" srcOrd="11" destOrd="0" presId="urn:microsoft.com/office/officeart/2008/layout/LinedList"/>
    <dgm:cxn modelId="{FC025F4A-BEFD-455E-9CE2-A00C37864C70}" type="presParOf" srcId="{E12C6416-6B90-41C0-ADAD-3692B4694AE1}" destId="{81181281-4237-4615-BAA5-1CD43FCC8C45}" srcOrd="12" destOrd="0" presId="urn:microsoft.com/office/officeart/2008/layout/LinedList"/>
    <dgm:cxn modelId="{2D1137FA-45B6-4B4A-B07C-D25568D54334}" type="presParOf" srcId="{E12C6416-6B90-41C0-ADAD-3692B4694AE1}" destId="{EC68D182-6EB4-4C6F-980F-430AB03F0891}" srcOrd="13" destOrd="0" presId="urn:microsoft.com/office/officeart/2008/layout/LinedList"/>
    <dgm:cxn modelId="{3969A77E-1837-4AC1-866E-162F90C29166}" type="presParOf" srcId="{EC68D182-6EB4-4C6F-980F-430AB03F0891}" destId="{C85A034F-F938-4FBC-B0B2-6DB320316540}" srcOrd="0" destOrd="0" presId="urn:microsoft.com/office/officeart/2008/layout/LinedList"/>
    <dgm:cxn modelId="{DE86048F-F801-4CB8-BE2D-472508DECE9F}" type="presParOf" srcId="{EC68D182-6EB4-4C6F-980F-430AB03F0891}" destId="{E273F35B-B8EE-476B-8B03-B1D5494AB3FF}" srcOrd="1" destOrd="0" presId="urn:microsoft.com/office/officeart/2008/layout/LinedList"/>
    <dgm:cxn modelId="{45A9F834-0859-4CB0-BF4B-853380455100}" type="presParOf" srcId="{EC68D182-6EB4-4C6F-980F-430AB03F0891}" destId="{85F09CDC-6565-4601-9F26-97E2135103F0}" srcOrd="2" destOrd="0" presId="urn:microsoft.com/office/officeart/2008/layout/LinedList"/>
    <dgm:cxn modelId="{6802BBFB-6D5F-43BC-BBD6-985F8C429AFE}" type="presParOf" srcId="{E12C6416-6B90-41C0-ADAD-3692B4694AE1}" destId="{64ED8EDF-8123-4A5A-A12D-CE2995985743}" srcOrd="14" destOrd="0" presId="urn:microsoft.com/office/officeart/2008/layout/LinedList"/>
    <dgm:cxn modelId="{6DFF95B4-151C-4881-B34B-6E4CDC9111BD}" type="presParOf" srcId="{E12C6416-6B90-41C0-ADAD-3692B4694AE1}" destId="{6ACBB259-7BCB-4264-9323-446995D75146}" srcOrd="15" destOrd="0" presId="urn:microsoft.com/office/officeart/2008/layout/LinedList"/>
    <dgm:cxn modelId="{E71F6C1F-98E7-4DF9-A62A-7AAFAE8D8E37}" type="presParOf" srcId="{E12C6416-6B90-41C0-ADAD-3692B4694AE1}" destId="{BB58D5E3-1EFC-4222-907B-A8DE89F0580F}" srcOrd="16" destOrd="0" presId="urn:microsoft.com/office/officeart/2008/layout/LinedList"/>
    <dgm:cxn modelId="{8A4D29AD-E27B-46A7-9C01-EDCBAFE367FE}" type="presParOf" srcId="{BB58D5E3-1EFC-4222-907B-A8DE89F0580F}" destId="{D1F1E3B3-D2BD-45A2-9868-334ACA9E1A9E}" srcOrd="0" destOrd="0" presId="urn:microsoft.com/office/officeart/2008/layout/LinedList"/>
    <dgm:cxn modelId="{ADB1B000-4C57-4316-B124-772F3455935B}" type="presParOf" srcId="{BB58D5E3-1EFC-4222-907B-A8DE89F0580F}" destId="{EA2240FF-A1F4-41D9-B62B-3819DDE2F72A}" srcOrd="1" destOrd="0" presId="urn:microsoft.com/office/officeart/2008/layout/LinedList"/>
    <dgm:cxn modelId="{C683AA25-8F53-4F4A-8D17-108F66E35C07}" type="presParOf" srcId="{BB58D5E3-1EFC-4222-907B-A8DE89F0580F}" destId="{DC063DFA-52E8-4756-981A-950CE4FACBE5}" srcOrd="2" destOrd="0" presId="urn:microsoft.com/office/officeart/2008/layout/LinedList"/>
    <dgm:cxn modelId="{0BB3111A-EDEB-4E1D-89C1-B92D48D21B18}" type="presParOf" srcId="{E12C6416-6B90-41C0-ADAD-3692B4694AE1}" destId="{ED3DB388-C176-4DE8-9038-B95C9D39D91A}" srcOrd="17" destOrd="0" presId="urn:microsoft.com/office/officeart/2008/layout/LinedList"/>
    <dgm:cxn modelId="{DF767885-F8D1-4219-B5D1-1B74894CCBF7}" type="presParOf" srcId="{E12C6416-6B90-41C0-ADAD-3692B4694AE1}" destId="{D372C925-72FA-4D44-8627-6E8D1F865EC4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DD9E0-79F9-46F4-835F-3FD4641C3F9D}">
      <dsp:nvSpPr>
        <dsp:cNvPr id="0" name=""/>
        <dsp:cNvSpPr/>
      </dsp:nvSpPr>
      <dsp:spPr>
        <a:xfrm>
          <a:off x="551337" y="45301"/>
          <a:ext cx="1435607" cy="5939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chemeClr val="accent6">
                  <a:lumMod val="25000"/>
                </a:schemeClr>
              </a:solidFill>
            </a:rPr>
            <a:t>Especificação</a:t>
          </a:r>
        </a:p>
      </dsp:txBody>
      <dsp:txXfrm>
        <a:off x="580334" y="74298"/>
        <a:ext cx="1377613" cy="536003"/>
      </dsp:txXfrm>
    </dsp:sp>
    <dsp:sp modelId="{B4147FDC-D2F6-486C-A2D1-D9B356F44A36}">
      <dsp:nvSpPr>
        <dsp:cNvPr id="0" name=""/>
        <dsp:cNvSpPr/>
      </dsp:nvSpPr>
      <dsp:spPr>
        <a:xfrm>
          <a:off x="100672" y="509137"/>
          <a:ext cx="1758992" cy="1758992"/>
        </a:xfrm>
        <a:custGeom>
          <a:avLst/>
          <a:gdLst/>
          <a:ahLst/>
          <a:cxnLst/>
          <a:rect l="0" t="0" r="0" b="0"/>
          <a:pathLst>
            <a:path>
              <a:moveTo>
                <a:pt x="1473457" y="230863"/>
              </a:moveTo>
              <a:arcTo wR="879496" hR="879496" stAng="18748844" swAng="2102312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EB1116-3612-4CB6-ADEB-B9F3105FAA3B}">
      <dsp:nvSpPr>
        <dsp:cNvPr id="0" name=""/>
        <dsp:cNvSpPr/>
      </dsp:nvSpPr>
      <dsp:spPr>
        <a:xfrm>
          <a:off x="1504307" y="1364545"/>
          <a:ext cx="1052999" cy="593997"/>
        </a:xfrm>
        <a:prstGeom prst="roundRect">
          <a:avLst/>
        </a:prstGeom>
        <a:solidFill>
          <a:schemeClr val="accent3">
            <a:hueOff val="-599997"/>
            <a:satOff val="18141"/>
            <a:lumOff val="31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chemeClr val="accent6">
                  <a:lumMod val="25000"/>
                </a:schemeClr>
              </a:solidFill>
            </a:rPr>
            <a:t>Produção</a:t>
          </a:r>
        </a:p>
      </dsp:txBody>
      <dsp:txXfrm>
        <a:off x="1533304" y="1393542"/>
        <a:ext cx="995005" cy="536003"/>
      </dsp:txXfrm>
    </dsp:sp>
    <dsp:sp modelId="{99B6AE2C-66DB-428B-8BCF-1E237E418D62}">
      <dsp:nvSpPr>
        <dsp:cNvPr id="0" name=""/>
        <dsp:cNvSpPr/>
      </dsp:nvSpPr>
      <dsp:spPr>
        <a:xfrm>
          <a:off x="389644" y="342299"/>
          <a:ext cx="1758992" cy="1758992"/>
        </a:xfrm>
        <a:custGeom>
          <a:avLst/>
          <a:gdLst/>
          <a:ahLst/>
          <a:cxnLst/>
          <a:rect l="0" t="0" r="0" b="0"/>
          <a:pathLst>
            <a:path>
              <a:moveTo>
                <a:pt x="1188740" y="1702831"/>
              </a:moveTo>
              <a:arcTo wR="879496" hR="879496" stAng="4164832" swAng="2470337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D873B-7052-4576-858E-17C0E0C980F3}">
      <dsp:nvSpPr>
        <dsp:cNvPr id="0" name=""/>
        <dsp:cNvSpPr/>
      </dsp:nvSpPr>
      <dsp:spPr>
        <a:xfrm>
          <a:off x="-19024" y="1364545"/>
          <a:ext cx="1052999" cy="593997"/>
        </a:xfrm>
        <a:prstGeom prst="roundRect">
          <a:avLst/>
        </a:prstGeom>
        <a:solidFill>
          <a:schemeClr val="accent3">
            <a:hueOff val="-1199995"/>
            <a:satOff val="36283"/>
            <a:lumOff val="62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>
              <a:solidFill>
                <a:schemeClr val="accent6">
                  <a:lumMod val="25000"/>
                </a:schemeClr>
              </a:solidFill>
            </a:rPr>
            <a:t>Inspeção</a:t>
          </a:r>
        </a:p>
      </dsp:txBody>
      <dsp:txXfrm>
        <a:off x="9973" y="1393542"/>
        <a:ext cx="995005" cy="536003"/>
      </dsp:txXfrm>
    </dsp:sp>
    <dsp:sp modelId="{68DF1BE4-CB5A-492D-AC4A-BD373BE7AE97}">
      <dsp:nvSpPr>
        <dsp:cNvPr id="0" name=""/>
        <dsp:cNvSpPr/>
      </dsp:nvSpPr>
      <dsp:spPr>
        <a:xfrm>
          <a:off x="678617" y="509137"/>
          <a:ext cx="1758992" cy="1758992"/>
        </a:xfrm>
        <a:custGeom>
          <a:avLst/>
          <a:gdLst/>
          <a:ahLst/>
          <a:cxnLst/>
          <a:rect l="0" t="0" r="0" b="0"/>
          <a:pathLst>
            <a:path>
              <a:moveTo>
                <a:pt x="20783" y="689427"/>
              </a:moveTo>
              <a:arcTo wR="879496" hR="879496" stAng="11548844" swAng="2102312"/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71778-4F33-4695-A774-49F7CE5D1104}">
      <dsp:nvSpPr>
        <dsp:cNvPr id="0" name=""/>
        <dsp:cNvSpPr/>
      </dsp:nvSpPr>
      <dsp:spPr>
        <a:xfrm>
          <a:off x="209962" y="159336"/>
          <a:ext cx="439197" cy="439197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</a:t>
          </a:r>
        </a:p>
      </dsp:txBody>
      <dsp:txXfrm>
        <a:off x="338600" y="287974"/>
        <a:ext cx="310559" cy="310559"/>
      </dsp:txXfrm>
    </dsp:sp>
    <dsp:sp modelId="{D7D7E851-0287-4FFE-A5CC-8F1B5C14F033}">
      <dsp:nvSpPr>
        <dsp:cNvPr id="0" name=""/>
        <dsp:cNvSpPr/>
      </dsp:nvSpPr>
      <dsp:spPr>
        <a:xfrm rot="5400000">
          <a:off x="669446" y="159336"/>
          <a:ext cx="439197" cy="439197"/>
        </a:xfrm>
        <a:prstGeom prst="pieWedge">
          <a:avLst/>
        </a:prstGeom>
        <a:solidFill>
          <a:schemeClr val="accent2">
            <a:hueOff val="-2847830"/>
            <a:satOff val="8321"/>
            <a:lumOff val="-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</a:p>
      </dsp:txBody>
      <dsp:txXfrm rot="-5400000">
        <a:off x="669446" y="287974"/>
        <a:ext cx="310559" cy="310559"/>
      </dsp:txXfrm>
    </dsp:sp>
    <dsp:sp modelId="{BEAB49A5-D506-4325-84F8-47EA97A17602}">
      <dsp:nvSpPr>
        <dsp:cNvPr id="0" name=""/>
        <dsp:cNvSpPr/>
      </dsp:nvSpPr>
      <dsp:spPr>
        <a:xfrm rot="10800000">
          <a:off x="669446" y="618820"/>
          <a:ext cx="439197" cy="439197"/>
        </a:xfrm>
        <a:prstGeom prst="pieWedge">
          <a:avLst/>
        </a:prstGeom>
        <a:solidFill>
          <a:schemeClr val="accent2">
            <a:hueOff val="-5695660"/>
            <a:satOff val="16641"/>
            <a:lumOff val="-31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</a:t>
          </a:r>
        </a:p>
      </dsp:txBody>
      <dsp:txXfrm rot="10800000">
        <a:off x="669446" y="618820"/>
        <a:ext cx="310559" cy="310559"/>
      </dsp:txXfrm>
    </dsp:sp>
    <dsp:sp modelId="{8B46A7D8-8C39-490D-B21B-C26CB36F4A44}">
      <dsp:nvSpPr>
        <dsp:cNvPr id="0" name=""/>
        <dsp:cNvSpPr/>
      </dsp:nvSpPr>
      <dsp:spPr>
        <a:xfrm rot="16200000">
          <a:off x="209962" y="618820"/>
          <a:ext cx="439197" cy="439197"/>
        </a:xfrm>
        <a:prstGeom prst="pieWedge">
          <a:avLst/>
        </a:prstGeom>
        <a:solidFill>
          <a:schemeClr val="accent2">
            <a:hueOff val="-8543491"/>
            <a:satOff val="24962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</a:t>
          </a:r>
        </a:p>
      </dsp:txBody>
      <dsp:txXfrm rot="5400000">
        <a:off x="338600" y="618820"/>
        <a:ext cx="310559" cy="310559"/>
      </dsp:txXfrm>
    </dsp:sp>
    <dsp:sp modelId="{2BD4824A-2918-4672-9BBC-5BA9331E0E9B}">
      <dsp:nvSpPr>
        <dsp:cNvPr id="0" name=""/>
        <dsp:cNvSpPr/>
      </dsp:nvSpPr>
      <dsp:spPr>
        <a:xfrm>
          <a:off x="583483" y="517388"/>
          <a:ext cx="151639" cy="13186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3E965-7E1D-40A1-9F5D-F5E794BC02F6}">
      <dsp:nvSpPr>
        <dsp:cNvPr id="0" name=""/>
        <dsp:cNvSpPr/>
      </dsp:nvSpPr>
      <dsp:spPr>
        <a:xfrm rot="10800000">
          <a:off x="583483" y="568104"/>
          <a:ext cx="151639" cy="13186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CCE45-F203-45AE-8077-00A8FDE09E78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D34A1-16CE-43C5-92F4-362BA1FD981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251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eneral_systems_theory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="" xmlns:a16="http://schemas.microsoft.com/office/drawing/2014/main" id="{6D9476D6-3786-4AA6-A0CC-D08E187F0BB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D9E2CF-488C-4E64-B76B-F2ED05760DE2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="" xmlns:a16="http://schemas.microsoft.com/office/drawing/2014/main" id="{D71A6E81-FB31-4400-82EC-88190FB9AF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100" name="Rectangle 2">
            <a:extLst>
              <a:ext uri="{FF2B5EF4-FFF2-40B4-BE49-F238E27FC236}">
                <a16:creationId xmlns="" xmlns:a16="http://schemas.microsoft.com/office/drawing/2014/main" id="{BCC02712-B20F-4C6A-A4C0-712AE76056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451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659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33567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65220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B3D20-2DA7-48EF-9DD1-81919EE9527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333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B3D20-2DA7-48EF-9DD1-81919EE9527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828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07519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8700" y="762000"/>
            <a:ext cx="5024438" cy="3768725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786313"/>
            <a:ext cx="5187950" cy="45227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382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300035" name="Rectangle 3"/>
          <p:cNvSpPr>
            <a:spLocks noGrp="1"/>
          </p:cNvSpPr>
          <p:nvPr>
            <p:ph type="body" idx="1"/>
          </p:nvPr>
        </p:nvSpPr>
        <p:spPr>
          <a:xfrm>
            <a:off x="946659" y="4861325"/>
            <a:ext cx="5205988" cy="4605338"/>
          </a:xfrm>
          <a:noFill/>
          <a:ln/>
        </p:spPr>
        <p:txBody>
          <a:bodyPr/>
          <a:lstStyle/>
          <a:p>
            <a:r>
              <a:rPr lang="en-GB" dirty="0" err="1">
                <a:latin typeface="Arial" pitchFamily="34" charset="0"/>
              </a:rPr>
              <a:t>Bertalanfly</a:t>
            </a:r>
            <a:r>
              <a:rPr lang="en-GB" dirty="0">
                <a:latin typeface="Arial" pitchFamily="34" charset="0"/>
              </a:rPr>
              <a:t>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founder and one of the principal authors of the interdisciplinary school of thought known as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 tooltip="General systems theory"/>
              </a:rPr>
              <a:t>general systems theory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Mary Parker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Followet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 Follett is known to be "Mother of Modern Management“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C. I. Lewis: group of philosophers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known to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belog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to the school of pragmatism</a:t>
            </a:r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241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644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>
              <a:latin typeface="Arial" panose="020B0604020202020204" pitchFamily="34" charset="0"/>
            </a:endParaRPr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376A0B6-4029-45EA-9EF5-38C3EA6C60D4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13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634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20332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2167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366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2400" b="1">
                <a:solidFill>
                  <a:srgbClr val="260E8C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1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892" indent="0" algn="ctr">
              <a:buNone/>
            </a:lvl2pPr>
            <a:lvl3pPr marL="685783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8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</a:lstStyle>
          <a:p>
            <a:r>
              <a:rPr kumimoji="0" lang="pt-BR" dirty="0"/>
              <a:t>Clique para editar o estilo do subtítulo mestre</a:t>
            </a:r>
            <a:endParaRPr kumimoji="0" lang="en-US" dirty="0"/>
          </a:p>
        </p:txBody>
      </p:sp>
      <p:sp>
        <p:nvSpPr>
          <p:cNvPr id="21" name="Retângulo 20"/>
          <p:cNvSpPr/>
          <p:nvPr userDrawn="1"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3" name="Retângulo 32"/>
          <p:cNvSpPr/>
          <p:nvPr userDrawn="1"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2" name="Retângulo 21"/>
          <p:cNvSpPr/>
          <p:nvPr userDrawn="1"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rgbClr val="FF9900"/>
          </a:solidFill>
          <a:ln w="6350" cap="rnd" cmpd="sng" algn="ctr">
            <a:solidFill>
              <a:srgbClr val="FF99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2" name="Retângulo 31"/>
          <p:cNvSpPr/>
          <p:nvPr userDrawn="1"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rgbClr val="00206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pic>
        <p:nvPicPr>
          <p:cNvPr id="10" name="Imagem 1">
            <a:extLst>
              <a:ext uri="{FF2B5EF4-FFF2-40B4-BE49-F238E27FC236}">
                <a16:creationId xmlns="" xmlns:a16="http://schemas.microsoft.com/office/drawing/2014/main" id="{5379B70B-82CB-4C50-849E-ECCEFF13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0294" y="6158176"/>
            <a:ext cx="752692" cy="5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34540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9FE01484-1F87-40EF-BA40-8273DE979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80728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223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864" y="152400"/>
            <a:ext cx="8229600" cy="9906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518864" y="1484784"/>
            <a:ext cx="8229600" cy="468052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204640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2400" b="1" cap="none" baseline="0">
                <a:solidFill>
                  <a:srgbClr val="260E8C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rgbClr val="FF9900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pic>
        <p:nvPicPr>
          <p:cNvPr id="6" name="Imagem 1">
            <a:extLst>
              <a:ext uri="{FF2B5EF4-FFF2-40B4-BE49-F238E27FC236}">
                <a16:creationId xmlns="" xmlns:a16="http://schemas.microsoft.com/office/drawing/2014/main" id="{9021C275-3E6A-496C-B0BE-A4533F53E8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0294" y="6158176"/>
            <a:ext cx="752692" cy="5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42296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xmlns="" val="52512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kumimoji="0" lang="pt-BR" dirty="0"/>
              <a:t>Clique para editar o título mestre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379464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1">
            <a:extLst>
              <a:ext uri="{FF2B5EF4-FFF2-40B4-BE49-F238E27FC236}">
                <a16:creationId xmlns="" xmlns:a16="http://schemas.microsoft.com/office/drawing/2014/main" id="{B217B2FB-F37E-481D-960C-03FE5D9AB0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0294" y="6158176"/>
            <a:ext cx="752692" cy="5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6501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7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2"/>
            <a:ext cx="8229600" cy="4419601"/>
          </a:xfrm>
        </p:spPr>
        <p:txBody>
          <a:bodyPr/>
          <a:lstStyle>
            <a:lvl1pPr marL="205735" indent="-205735">
              <a:buClrTx/>
              <a:buFont typeface="Arial" panose="020B0604020202020204" pitchFamily="34" charset="0"/>
              <a:buChar char="•"/>
              <a:defRPr/>
            </a:lvl1pPr>
            <a:lvl2pPr marL="411470" indent="-205735">
              <a:buClrTx/>
              <a:buFont typeface="Arial" panose="020B0604020202020204" pitchFamily="34" charset="0"/>
              <a:buChar char="•"/>
              <a:defRPr/>
            </a:lvl2pPr>
            <a:lvl3pPr marL="617204" indent="-171446">
              <a:buClrTx/>
              <a:buFont typeface="Arial" panose="020B0604020202020204" pitchFamily="34" charset="0"/>
              <a:buChar char="•"/>
              <a:defRPr/>
            </a:lvl3pPr>
            <a:lvl4pPr marL="822940" indent="-171446">
              <a:buClrTx/>
              <a:buFont typeface="Arial" panose="020B0604020202020204" pitchFamily="34" charset="0"/>
              <a:buChar char="•"/>
              <a:defRPr/>
            </a:lvl4pPr>
            <a:lvl5pPr marL="1028675" indent="-171446">
              <a:buClrTx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6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fld id="{EB0887FE-A6C4-4BB4-B740-8CBA9059AF9D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50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74638"/>
            <a:ext cx="7315200" cy="1020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6" y="1600201"/>
            <a:ext cx="3589867" cy="4297363"/>
          </a:xfrm>
        </p:spPr>
        <p:txBody>
          <a:bodyPr/>
          <a:lstStyle>
            <a:lvl1pPr marL="205735" indent="-205735">
              <a:buClrTx/>
              <a:buFont typeface="Arial" panose="020B0604020202020204" pitchFamily="34" charset="0"/>
              <a:buChar char="•"/>
              <a:defRPr/>
            </a:lvl1pPr>
            <a:lvl2pPr marL="411470" indent="-205735">
              <a:buClrTx/>
              <a:buFont typeface="Arial" panose="020B0604020202020204" pitchFamily="34" charset="0"/>
              <a:buChar char="•"/>
              <a:defRPr/>
            </a:lvl2pPr>
            <a:lvl3pPr marL="617204" indent="-171446">
              <a:buClrTx/>
              <a:buFont typeface="Arial" panose="020B0604020202020204" pitchFamily="34" charset="0"/>
              <a:buChar char="•"/>
              <a:defRPr/>
            </a:lvl3pPr>
            <a:lvl4pPr marL="822940" indent="-171446">
              <a:buClrTx/>
              <a:buFont typeface="Arial" panose="020B0604020202020204" pitchFamily="34" charset="0"/>
              <a:buChar char="•"/>
              <a:defRPr/>
            </a:lvl4pPr>
            <a:lvl5pPr marL="1028675" indent="-171446">
              <a:buClrTx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131736" y="1600201"/>
            <a:ext cx="3589867" cy="429736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42652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phic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370937" y="1035176"/>
            <a:ext cx="8410755" cy="276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xmlns="" val="4254183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518864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dirty="0"/>
              <a:t>Clique para editar o título mestre</a:t>
            </a:r>
            <a:endParaRPr kumimoji="0" lang="en-US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518864" y="1484784"/>
            <a:ext cx="8229600" cy="46447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dirty="0"/>
              <a:t>Clique para editar o texto mestre</a:t>
            </a:r>
          </a:p>
          <a:p>
            <a:pPr lvl="1" eaLnBrk="1" latinLnBrk="0" hangingPunct="1"/>
            <a:r>
              <a:rPr kumimoji="0" lang="pt-BR" dirty="0"/>
              <a:t>Segundo nível</a:t>
            </a:r>
          </a:p>
          <a:p>
            <a:pPr lvl="2" eaLnBrk="1" latinLnBrk="0" hangingPunct="1"/>
            <a:r>
              <a:rPr kumimoji="0" lang="pt-BR" dirty="0"/>
              <a:t>Terceiro nível</a:t>
            </a:r>
          </a:p>
          <a:p>
            <a:pPr lvl="3" eaLnBrk="1" latinLnBrk="0" hangingPunct="1"/>
            <a:r>
              <a:rPr kumimoji="0" lang="pt-BR" dirty="0"/>
              <a:t>Quarto nível</a:t>
            </a:r>
          </a:p>
          <a:p>
            <a:pPr lvl="4" eaLnBrk="1" latinLnBrk="0" hangingPunct="1"/>
            <a:r>
              <a:rPr kumimoji="0" lang="pt-BR" dirty="0"/>
              <a:t>Quinto nível</a:t>
            </a:r>
            <a:endParaRPr kumimoji="0" lang="en-US" dirty="0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268760"/>
            <a:ext cx="8229600" cy="0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1350"/>
          </a:p>
        </p:txBody>
      </p:sp>
      <p:sp>
        <p:nvSpPr>
          <p:cNvPr id="2" name="CaixaDeTexto 1"/>
          <p:cNvSpPr txBox="1"/>
          <p:nvPr userDrawn="1"/>
        </p:nvSpPr>
        <p:spPr>
          <a:xfrm>
            <a:off x="1" y="6560561"/>
            <a:ext cx="51886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81A65D3-6374-443A-B4B4-DF915605A51F}" type="slidenum">
              <a:rPr lang="pt-BR" sz="825" smtClean="0"/>
              <a:pPr/>
              <a:t>‹nº›</a:t>
            </a:fld>
            <a:endParaRPr lang="pt-BR" sz="825" dirty="0"/>
          </a:p>
        </p:txBody>
      </p:sp>
      <p:pic>
        <p:nvPicPr>
          <p:cNvPr id="6" name="Imagem 1">
            <a:extLst>
              <a:ext uri="{FF2B5EF4-FFF2-40B4-BE49-F238E27FC236}">
                <a16:creationId xmlns="" xmlns:a16="http://schemas.microsoft.com/office/drawing/2014/main" id="{95BC4DA0-1F7B-4AE0-BA40-12713E88E04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0294" y="6158176"/>
            <a:ext cx="752692" cy="5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755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2400" kern="1200">
          <a:solidFill>
            <a:srgbClr val="260E8C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05735" indent="-205735" algn="l" rtl="0" eaLnBrk="1" latinLnBrk="0" hangingPunct="1">
        <a:spcBef>
          <a:spcPts val="450"/>
        </a:spcBef>
        <a:buClr>
          <a:srgbClr val="0070C0"/>
        </a:buClr>
        <a:buSzPct val="76000"/>
        <a:buFont typeface="Wingdings 3"/>
        <a:buChar char="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indent="-205735" algn="l" rtl="0" eaLnBrk="1" latinLnBrk="0" hangingPunct="1">
        <a:spcBef>
          <a:spcPts val="375"/>
        </a:spcBef>
        <a:buClr>
          <a:schemeClr val="accent2"/>
        </a:buClr>
        <a:buSzPct val="76000"/>
        <a:buFont typeface="Wingdings 3"/>
        <a:buChar char=""/>
        <a:defRPr kumimoji="0" sz="1725" kern="1200">
          <a:solidFill>
            <a:schemeClr val="tx2"/>
          </a:solidFill>
          <a:latin typeface="+mn-lt"/>
          <a:ea typeface="+mn-ea"/>
          <a:cs typeface="+mn-cs"/>
        </a:defRPr>
      </a:lvl2pPr>
      <a:lvl3pPr marL="617204" indent="-171446" algn="l" rtl="0" eaLnBrk="1" latinLnBrk="0" hangingPunct="1">
        <a:spcBef>
          <a:spcPts val="375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40" indent="-171446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indent="-171446" algn="l" rtl="0" eaLnBrk="1" latinLnBrk="0" hangingPunct="1">
        <a:spcBef>
          <a:spcPts val="225"/>
        </a:spcBef>
        <a:buClr>
          <a:schemeClr val="accent2"/>
        </a:buClr>
        <a:buSzPct val="70000"/>
        <a:buFont typeface="Wingdings"/>
        <a:buChar char="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09" indent="-137156" algn="l" rtl="0" eaLnBrk="1" latinLnBrk="0" hangingPunct="1">
        <a:spcBef>
          <a:spcPts val="225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371566" indent="-137156" algn="l" rtl="0" eaLnBrk="1" latinLnBrk="0" hangingPunct="1">
        <a:spcBef>
          <a:spcPts val="225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05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1508723" indent="-137156" algn="l" rtl="0" eaLnBrk="1" latinLnBrk="0" hangingPunct="1">
        <a:spcBef>
          <a:spcPts val="225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05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1645879" indent="-137156" algn="l" rtl="0" eaLnBrk="1" latinLnBrk="0" hangingPunct="1">
        <a:spcBef>
          <a:spcPts val="225"/>
        </a:spcBef>
        <a:buClr>
          <a:srgbClr val="9FB8CD"/>
        </a:buClr>
        <a:buSzPct val="75000"/>
        <a:buFont typeface="Wingdings 3"/>
        <a:buChar char=""/>
        <a:defRPr kumimoji="0" lang="en-US" sz="9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hyperlink" Target="http://joe-perez.com/blog/wp-content/uploads/2012/01/Abraham-Maslow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07824CF5-CB16-48AB-807A-541C2A9D5005}"/>
              </a:ext>
            </a:extLst>
          </p:cNvPr>
          <p:cNvSpPr/>
          <p:nvPr/>
        </p:nvSpPr>
        <p:spPr>
          <a:xfrm>
            <a:off x="0" y="0"/>
            <a:ext cx="9144000" cy="1773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075" name="Imagem 1">
            <a:extLst>
              <a:ext uri="{FF2B5EF4-FFF2-40B4-BE49-F238E27FC236}">
                <a16:creationId xmlns="" xmlns:a16="http://schemas.microsoft.com/office/drawing/2014/main" id="{C1467785-585F-4B3F-8E9B-03F2AB763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573463"/>
            <a:ext cx="287972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CaixaDeTexto 4">
            <a:extLst>
              <a:ext uri="{FF2B5EF4-FFF2-40B4-BE49-F238E27FC236}">
                <a16:creationId xmlns="" xmlns:a16="http://schemas.microsoft.com/office/drawing/2014/main" id="{B4E43EE4-D7B4-4C97-AF9F-CAFE3F201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5532438"/>
            <a:ext cx="40322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dirty="0">
                <a:solidFill>
                  <a:srgbClr val="6E0F6C"/>
                </a:solidFill>
              </a:rPr>
              <a:t>Centro Colaborador para a Qualidade do Cuidado e a Segurança do Paciente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4400" dirty="0">
              <a:solidFill>
                <a:srgbClr val="7030A0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2800" dirty="0">
              <a:solidFill>
                <a:srgbClr val="7030A0"/>
              </a:solidFill>
            </a:endParaRPr>
          </a:p>
        </p:txBody>
      </p:sp>
      <p:sp>
        <p:nvSpPr>
          <p:cNvPr id="6" name="Título 2">
            <a:extLst>
              <a:ext uri="{FF2B5EF4-FFF2-40B4-BE49-F238E27FC236}">
                <a16:creationId xmlns="" xmlns:a16="http://schemas.microsoft.com/office/drawing/2014/main" id="{AA564AC8-D2D1-4870-B719-CC062E54C874}"/>
              </a:ext>
            </a:extLst>
          </p:cNvPr>
          <p:cNvSpPr txBox="1">
            <a:spLocks/>
          </p:cNvSpPr>
          <p:nvPr/>
        </p:nvSpPr>
        <p:spPr>
          <a:xfrm>
            <a:off x="998538" y="2659481"/>
            <a:ext cx="6858000" cy="800100"/>
          </a:xfrm>
          <a:prstGeom prst="rect">
            <a:avLst/>
          </a:prstGeom>
        </p:spPr>
        <p:txBody>
          <a:bodyPr vert="horz" anchor="b" anchorCtr="0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kern="1200">
                <a:solidFill>
                  <a:srgbClr val="260E8C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600" b="1" dirty="0"/>
              <a:t/>
            </a:r>
            <a:br>
              <a:rPr lang="pt-BR" sz="3600" b="1" dirty="0"/>
            </a:br>
            <a:r>
              <a:rPr lang="pt-BR" sz="4500" b="1" dirty="0">
                <a:solidFill>
                  <a:srgbClr val="7030A0"/>
                </a:solidFill>
              </a:rPr>
              <a:t/>
            </a:r>
            <a:br>
              <a:rPr lang="pt-BR" sz="4500" b="1" dirty="0">
                <a:solidFill>
                  <a:srgbClr val="7030A0"/>
                </a:solidFill>
              </a:rPr>
            </a:br>
            <a:r>
              <a:rPr lang="pt-BR" sz="16000" b="1" dirty="0">
                <a:solidFill>
                  <a:schemeClr val="tx1"/>
                </a:solidFill>
              </a:rPr>
              <a:t>Introdução à Ciência da Melhoria</a:t>
            </a:r>
            <a:br>
              <a:rPr lang="pt-BR" sz="16000" b="1" dirty="0">
                <a:solidFill>
                  <a:schemeClr val="tx1"/>
                </a:solidFill>
              </a:rPr>
            </a:br>
            <a:endParaRPr lang="pt-BR" sz="16000" b="1" dirty="0">
              <a:solidFill>
                <a:schemeClr val="tx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781EA148-3291-4E48-9BED-1AE80717BAB9}"/>
              </a:ext>
            </a:extLst>
          </p:cNvPr>
          <p:cNvSpPr txBox="1"/>
          <p:nvPr/>
        </p:nvSpPr>
        <p:spPr>
          <a:xfrm>
            <a:off x="7649308" y="5732584"/>
            <a:ext cx="1362808" cy="9495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6664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Causas de Variação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868537223"/>
              </p:ext>
            </p:extLst>
          </p:nvPr>
        </p:nvGraphicFramePr>
        <p:xfrm>
          <a:off x="844062" y="1688123"/>
          <a:ext cx="7675684" cy="371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74308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3140" y="2500827"/>
            <a:ext cx="936104" cy="140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582245" y="4218463"/>
            <a:ext cx="1998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Gill Sans MT"/>
                <a:cs typeface="Arial" charset="0"/>
              </a:rPr>
              <a:t>Ludwig von </a:t>
            </a:r>
            <a:r>
              <a:rPr lang="en-US" sz="1200" dirty="0" err="1">
                <a:solidFill>
                  <a:prstClr val="black"/>
                </a:solidFill>
                <a:latin typeface="Gill Sans MT"/>
                <a:cs typeface="Arial" charset="0"/>
              </a:rPr>
              <a:t>Bertalanffy</a:t>
            </a:r>
            <a:endParaRPr lang="en-US" sz="1200" dirty="0">
              <a:solidFill>
                <a:prstClr val="black"/>
              </a:solidFill>
              <a:latin typeface="Gill Sans MT"/>
              <a:cs typeface="Arial" charset="0"/>
            </a:endParaRPr>
          </a:p>
        </p:txBody>
      </p:sp>
      <p:pic>
        <p:nvPicPr>
          <p:cNvPr id="13721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804" y="2472174"/>
            <a:ext cx="678301" cy="99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776659" y="3628613"/>
            <a:ext cx="11180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prstClr val="black"/>
                </a:solidFill>
                <a:latin typeface="Gill Sans MT"/>
                <a:cs typeface="Arial" charset="0"/>
              </a:rPr>
              <a:t>Mary P. Follett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401342" y="1775446"/>
            <a:ext cx="236002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srgbClr val="8E736A">
                    <a:lumMod val="25000"/>
                  </a:srgbClr>
                </a:solidFill>
                <a:latin typeface="Gill Sans MT"/>
              </a:rPr>
              <a:t>Teoria de Sistemas</a:t>
            </a:r>
          </a:p>
        </p:txBody>
      </p:sp>
      <p:sp>
        <p:nvSpPr>
          <p:cNvPr id="23" name="TextBox 27"/>
          <p:cNvSpPr txBox="1">
            <a:spLocks noChangeArrowheads="1"/>
          </p:cNvSpPr>
          <p:nvPr/>
        </p:nvSpPr>
        <p:spPr bwMode="auto">
          <a:xfrm>
            <a:off x="4655229" y="5682446"/>
            <a:ext cx="122745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50" dirty="0">
                <a:solidFill>
                  <a:prstClr val="black"/>
                </a:solidFill>
                <a:latin typeface="Tahoma" panose="020B0604030504040204" pitchFamily="34" charset="0"/>
                <a:cs typeface="Arial" charset="0"/>
              </a:rPr>
              <a:t>Abraham Maslow</a:t>
            </a:r>
          </a:p>
        </p:txBody>
      </p:sp>
      <p:sp>
        <p:nvSpPr>
          <p:cNvPr id="26" name="TextBox 31"/>
          <p:cNvSpPr txBox="1">
            <a:spLocks noChangeArrowheads="1"/>
          </p:cNvSpPr>
          <p:nvPr/>
        </p:nvSpPr>
        <p:spPr bwMode="auto">
          <a:xfrm>
            <a:off x="5912349" y="3618354"/>
            <a:ext cx="10858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50" dirty="0">
                <a:solidFill>
                  <a:prstClr val="black"/>
                </a:solidFill>
                <a:latin typeface="Tahoma" panose="020B0604030504040204" pitchFamily="34" charset="0"/>
                <a:cs typeface="Arial" charset="0"/>
              </a:rPr>
              <a:t>Elton Mayo</a:t>
            </a:r>
          </a:p>
        </p:txBody>
      </p:sp>
      <p:pic>
        <p:nvPicPr>
          <p:cNvPr id="27" name="Picture 14" descr="Elton May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0066" y="2545159"/>
            <a:ext cx="635221" cy="89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6" descr="https://encrypted-tbn2.gstatic.com/images?q=tbn:ANd9GcQsFT9SI0TaoMzguoR5dsK-W3UU5HfFo-tJ3AMJEZBfBot6Y9o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5552" y="4447346"/>
            <a:ext cx="744248" cy="10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39"/>
          <p:cNvSpPr txBox="1">
            <a:spLocks noChangeArrowheads="1"/>
          </p:cNvSpPr>
          <p:nvPr/>
        </p:nvSpPr>
        <p:spPr bwMode="auto">
          <a:xfrm>
            <a:off x="5806329" y="5682427"/>
            <a:ext cx="13716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50" dirty="0">
                <a:solidFill>
                  <a:prstClr val="black"/>
                </a:solidFill>
                <a:latin typeface="Tahoma" panose="020B0604030504040204" pitchFamily="34" charset="0"/>
                <a:cs typeface="Arial" charset="0"/>
              </a:rPr>
              <a:t>Douglas McGregor</a:t>
            </a:r>
          </a:p>
        </p:txBody>
      </p:sp>
      <p:pic>
        <p:nvPicPr>
          <p:cNvPr id="30" name="Picture 32" descr="Abraham Maslow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599"/>
          <a:stretch>
            <a:fillRect/>
          </a:stretch>
        </p:blipFill>
        <p:spPr bwMode="auto">
          <a:xfrm>
            <a:off x="4816608" y="4385840"/>
            <a:ext cx="773578" cy="105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4816608" y="1740331"/>
            <a:ext cx="163866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srgbClr val="8E736A">
                    <a:lumMod val="25000"/>
                  </a:srgbClr>
                </a:solidFill>
                <a:latin typeface="Gill Sans MT"/>
              </a:rPr>
              <a:t>Psicologia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BCB93A34-B1AE-47D7-BE29-D5757345C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7030A0"/>
                </a:solidFill>
              </a:rPr>
              <a:t>Outras influências importantes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25267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700" dirty="0"/>
              <a:t>Sistema de Conhecimento Profundo (SCP)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2000253" y="2021683"/>
            <a:ext cx="5082779" cy="3160345"/>
            <a:chOff x="1143000" y="1857375"/>
            <a:chExt cx="6777038" cy="4213793"/>
          </a:xfrm>
        </p:grpSpPr>
        <p:sp>
          <p:nvSpPr>
            <p:cNvPr id="28676" name="Text Box 23"/>
            <p:cNvSpPr txBox="1">
              <a:spLocks noChangeArrowheads="1"/>
            </p:cNvSpPr>
            <p:nvPr/>
          </p:nvSpPr>
          <p:spPr bwMode="auto">
            <a:xfrm>
              <a:off x="3886200" y="5486400"/>
              <a:ext cx="1758950" cy="584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74" tIns="34287" rIns="68574" bIns="34287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sz="1200" b="1" dirty="0">
                  <a:latin typeface="Trebuchet MS" pitchFamily="34" charset="0"/>
                </a:rPr>
                <a:t>Entendimento de Variação</a:t>
              </a:r>
            </a:p>
          </p:txBody>
        </p:sp>
        <p:sp>
          <p:nvSpPr>
            <p:cNvPr id="28684" name="Line 20"/>
            <p:cNvSpPr>
              <a:spLocks noChangeShapeType="1"/>
            </p:cNvSpPr>
            <p:nvPr/>
          </p:nvSpPr>
          <p:spPr bwMode="auto">
            <a:xfrm>
              <a:off x="2833688" y="4537948"/>
              <a:ext cx="3862388" cy="14208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1350">
                <a:latin typeface="Trebuchet MS" pitchFamily="34" charset="0"/>
              </a:endParaRPr>
            </a:p>
          </p:txBody>
        </p:sp>
        <p:sp>
          <p:nvSpPr>
            <p:cNvPr id="28679" name="Text Box 21"/>
            <p:cNvSpPr txBox="1">
              <a:spLocks noChangeArrowheads="1"/>
            </p:cNvSpPr>
            <p:nvPr/>
          </p:nvSpPr>
          <p:spPr bwMode="auto">
            <a:xfrm>
              <a:off x="4090986" y="1857375"/>
              <a:ext cx="1395413" cy="584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74" tIns="34287" rIns="68574" bIns="34287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sz="1200" b="1" dirty="0">
                  <a:latin typeface="Trebuchet MS" pitchFamily="34" charset="0"/>
                </a:rPr>
                <a:t>Visão Sistêmica</a:t>
              </a:r>
            </a:p>
          </p:txBody>
        </p:sp>
        <p:sp>
          <p:nvSpPr>
            <p:cNvPr id="28680" name="Text Box 22"/>
            <p:cNvSpPr txBox="1">
              <a:spLocks noChangeArrowheads="1"/>
            </p:cNvSpPr>
            <p:nvPr/>
          </p:nvSpPr>
          <p:spPr bwMode="auto">
            <a:xfrm>
              <a:off x="1143000" y="4343400"/>
              <a:ext cx="1622425" cy="584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74" tIns="34287" rIns="68574" bIns="34287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sz="1200" b="1" dirty="0">
                  <a:latin typeface="Trebuchet MS" pitchFamily="34" charset="0"/>
                </a:rPr>
                <a:t>Teoria do Conhecimento</a:t>
              </a:r>
            </a:p>
          </p:txBody>
        </p:sp>
        <p:sp>
          <p:nvSpPr>
            <p:cNvPr id="28681" name="Text Box 24"/>
            <p:cNvSpPr txBox="1">
              <a:spLocks noChangeArrowheads="1"/>
            </p:cNvSpPr>
            <p:nvPr/>
          </p:nvSpPr>
          <p:spPr bwMode="auto">
            <a:xfrm>
              <a:off x="6696075" y="4419600"/>
              <a:ext cx="1223963" cy="338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74" tIns="34287" rIns="68574" bIns="34287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sz="1200" b="1" dirty="0">
                  <a:latin typeface="Trebuchet MS" pitchFamily="34" charset="0"/>
                </a:rPr>
                <a:t>Psicologia</a:t>
              </a:r>
            </a:p>
          </p:txBody>
        </p:sp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2493491"/>
              <a:ext cx="3924300" cy="287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E15FD564-2887-41B6-A9D8-BE88A19B50ED}"/>
              </a:ext>
            </a:extLst>
          </p:cNvPr>
          <p:cNvSpPr txBox="1"/>
          <p:nvPr/>
        </p:nvSpPr>
        <p:spPr>
          <a:xfrm>
            <a:off x="950450" y="5607132"/>
            <a:ext cx="4245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7030A0"/>
                </a:solidFill>
              </a:rPr>
              <a:t>Deming consolidou as quatro contribuições no Sistema de Conhecimento Profundo</a:t>
            </a:r>
          </a:p>
        </p:txBody>
      </p:sp>
    </p:spTree>
    <p:extLst>
      <p:ext uri="{BB962C8B-B14F-4D97-AF65-F5344CB8AC3E}">
        <p14:creationId xmlns:p14="http://schemas.microsoft.com/office/powerpoint/2010/main" xmlns="" val="2759463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1429565" y="5844292"/>
            <a:ext cx="591859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altLang="pt-BR" sz="825" dirty="0">
                <a:solidFill>
                  <a:prstClr val="black"/>
                </a:solidFill>
                <a:latin typeface="Arial" charset="0"/>
                <a:cs typeface="Arial" charset="0"/>
              </a:rPr>
              <a:t>A PRODUÇÃO VISTA COMO UM SISTEMA NA VISÃO DE DEMING: </a:t>
            </a:r>
            <a:r>
              <a:rPr lang="en-US" altLang="pt-BR" sz="825" dirty="0">
                <a:solidFill>
                  <a:prstClr val="black"/>
                </a:solidFill>
                <a:latin typeface="Arial" charset="0"/>
                <a:cs typeface="Arial" charset="0"/>
              </a:rPr>
              <a:t>Langley, G. J., </a:t>
            </a:r>
            <a:r>
              <a:rPr lang="en-US" altLang="pt-BR" sz="825" dirty="0" err="1">
                <a:solidFill>
                  <a:prstClr val="black"/>
                </a:solidFill>
                <a:latin typeface="Arial" charset="0"/>
                <a:cs typeface="Arial" charset="0"/>
              </a:rPr>
              <a:t>Moen,R</a:t>
            </a:r>
            <a:r>
              <a:rPr lang="en-US" altLang="pt-BR" sz="825" dirty="0">
                <a:solidFill>
                  <a:prstClr val="black"/>
                </a:solidFill>
                <a:latin typeface="Arial" charset="0"/>
                <a:cs typeface="Arial" charset="0"/>
              </a:rPr>
              <a:t>. D., Nolan, K. M.,</a:t>
            </a:r>
            <a:r>
              <a:rPr lang="en-US" altLang="pt-BR" sz="825" dirty="0" err="1">
                <a:solidFill>
                  <a:prstClr val="black"/>
                </a:solidFill>
                <a:latin typeface="Arial" charset="0"/>
                <a:cs typeface="Arial" charset="0"/>
              </a:rPr>
              <a:t>Nolan,T</a:t>
            </a:r>
            <a:r>
              <a:rPr lang="en-US" altLang="pt-BR" sz="825" dirty="0">
                <a:solidFill>
                  <a:prstClr val="black"/>
                </a:solidFill>
                <a:latin typeface="Arial" charset="0"/>
                <a:cs typeface="Arial" charset="0"/>
              </a:rPr>
              <a:t>. W., Norman, C. L., Provost, L. P. </a:t>
            </a:r>
            <a:r>
              <a:rPr lang="en-US" altLang="pt-BR" sz="825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Modelo</a:t>
            </a:r>
            <a:r>
              <a:rPr lang="en-US" altLang="pt-BR" sz="825" i="1" dirty="0">
                <a:solidFill>
                  <a:prstClr val="black"/>
                </a:solidFill>
                <a:latin typeface="Arial" charset="0"/>
                <a:cs typeface="Arial" charset="0"/>
              </a:rPr>
              <a:t> de </a:t>
            </a:r>
            <a:r>
              <a:rPr lang="en-US" altLang="pt-BR" sz="825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Melhoria</a:t>
            </a:r>
            <a:r>
              <a:rPr lang="en-US" altLang="pt-BR" sz="825" dirty="0">
                <a:solidFill>
                  <a:prstClr val="black"/>
                </a:solidFill>
                <a:latin typeface="Arial" charset="0"/>
                <a:cs typeface="Arial" charset="0"/>
              </a:rPr>
              <a:t> . </a:t>
            </a:r>
            <a:r>
              <a:rPr lang="pt-BR" altLang="pt-BR" sz="825" dirty="0">
                <a:solidFill>
                  <a:prstClr val="black"/>
                </a:solidFill>
                <a:latin typeface="Arial" charset="0"/>
                <a:cs typeface="Arial" charset="0"/>
              </a:rPr>
              <a:t>Mercado de Letras Edições e Livraria </a:t>
            </a:r>
            <a:r>
              <a:rPr lang="pt-BR" altLang="pt-BR" sz="825" dirty="0" err="1">
                <a:solidFill>
                  <a:prstClr val="black"/>
                </a:solidFill>
                <a:latin typeface="Arial" charset="0"/>
                <a:cs typeface="Arial" charset="0"/>
              </a:rPr>
              <a:t>Ltda</a:t>
            </a:r>
            <a:r>
              <a:rPr lang="pt-BR" altLang="pt-BR" sz="825" dirty="0">
                <a:solidFill>
                  <a:prstClr val="black"/>
                </a:solidFill>
                <a:latin typeface="Arial" charset="0"/>
                <a:cs typeface="Arial" charset="0"/>
              </a:rPr>
              <a:t> , Campinas, </a:t>
            </a:r>
            <a:r>
              <a:rPr lang="pt-BR" altLang="pt-BR" sz="825" dirty="0" err="1">
                <a:solidFill>
                  <a:prstClr val="black"/>
                </a:solidFill>
                <a:latin typeface="Arial" charset="0"/>
                <a:cs typeface="Arial" charset="0"/>
              </a:rPr>
              <a:t>S.P</a:t>
            </a:r>
            <a:r>
              <a:rPr lang="pt-BR" altLang="pt-BR" sz="825" dirty="0">
                <a:solidFill>
                  <a:prstClr val="black"/>
                </a:solidFill>
                <a:latin typeface="Arial" charset="0"/>
                <a:cs typeface="Arial" charset="0"/>
              </a:rPr>
              <a:t>, 2011</a:t>
            </a:r>
            <a:endParaRPr lang="en-US" altLang="pt-BR" sz="825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65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Organização como um Sistema</a:t>
            </a:r>
            <a:endParaRPr lang="en-US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5332" y="1644163"/>
            <a:ext cx="6508732" cy="293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1429565" y="4695092"/>
            <a:ext cx="62844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9FB8CD"/>
              </a:buClr>
              <a:buSzPct val="75000"/>
            </a:pPr>
            <a:r>
              <a:rPr lang="pt-BR" altLang="pt-BR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Tw Cen MT" panose="020B0602020104020603" pitchFamily="34" charset="0"/>
                <a:cs typeface="Arial" charset="0"/>
              </a:rPr>
              <a:t>Um sistema é um grupo interdependente de itens, pessoas ou processos trabalhando em direção a um propósito comum</a:t>
            </a:r>
          </a:p>
        </p:txBody>
      </p:sp>
    </p:spTree>
    <p:extLst>
      <p:ext uri="{BB962C8B-B14F-4D97-AF65-F5344CB8AC3E}">
        <p14:creationId xmlns:p14="http://schemas.microsoft.com/office/powerpoint/2010/main" xmlns="" val="955544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159" y="1468526"/>
            <a:ext cx="1198010" cy="88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389185" y="2250831"/>
            <a:ext cx="6931877" cy="286232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white"/>
                </a:solidFill>
                <a:latin typeface="Gill Sans MT"/>
              </a:rPr>
              <a:t>Um sistema é um grupo interdependentes de itens, pessoas e processos com um propósito comum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500" dirty="0">
              <a:solidFill>
                <a:prstClr val="white"/>
              </a:solidFill>
              <a:latin typeface="Gill Sans M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white"/>
                </a:solidFill>
                <a:latin typeface="Gill Sans MT"/>
              </a:rPr>
              <a:t>O propósito comum alinha as partes do sistema, ao passo que a interdependência considera as relações e as interações entre elas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500" dirty="0">
              <a:solidFill>
                <a:prstClr val="white"/>
              </a:solidFill>
              <a:latin typeface="Gill Sans M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white"/>
                </a:solidFill>
                <a:latin typeface="Gill Sans MT"/>
              </a:rPr>
              <a:t>Cada parte do sistema, considerada separadamente, operando tão eficientemente quanto possível não garante que o sistema como um todo irá operar tão eficientemente  quanto possível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500" dirty="0">
              <a:solidFill>
                <a:prstClr val="white"/>
              </a:solidFill>
              <a:latin typeface="Gill Sans M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white"/>
                </a:solidFill>
                <a:latin typeface="Gill Sans MT"/>
              </a:rPr>
              <a:t>A performance de uma organização depende mais de como as partes interagem do que de suas performances individuais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535BC0-5BA5-466E-842F-51E15BE7B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pt-BR" dirty="0"/>
              <a:t>Visão sistêmica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7063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500" y="2365160"/>
            <a:ext cx="5565531" cy="2769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750" dirty="0">
                <a:solidFill>
                  <a:schemeClr val="tx1"/>
                </a:solidFill>
                <a:latin typeface="Gill Sans MT"/>
              </a:rPr>
              <a:t>‘Todo sistema é perfeitamente desenhado para obter os resultados que obtém’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dirty="0">
                <a:solidFill>
                  <a:schemeClr val="tx1"/>
                </a:solidFill>
                <a:latin typeface="Gill Sans MT"/>
              </a:rPr>
              <a:t>Paul </a:t>
            </a:r>
            <a:r>
              <a:rPr lang="pt-BR" sz="2400" dirty="0" err="1">
                <a:solidFill>
                  <a:schemeClr val="tx1"/>
                </a:solidFill>
                <a:latin typeface="Gill Sans MT"/>
              </a:rPr>
              <a:t>Batalden</a:t>
            </a:r>
            <a:endParaRPr lang="pt-BR" sz="2400" dirty="0">
              <a:solidFill>
                <a:schemeClr val="tx1"/>
              </a:solidFill>
              <a:latin typeface="Gill Sans M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409" y="636530"/>
            <a:ext cx="964406" cy="14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9890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/>
              <a:t>Como aprendemos com os eventos?</a:t>
            </a:r>
            <a:endParaRPr lang="pt-BR" dirty="0"/>
          </a:p>
        </p:txBody>
      </p:sp>
      <p:sp>
        <p:nvSpPr>
          <p:cNvPr id="16387" name="CaixaDeTexto 2"/>
          <p:cNvSpPr txBox="1">
            <a:spLocks noChangeArrowheads="1"/>
          </p:cNvSpPr>
          <p:nvPr/>
        </p:nvSpPr>
        <p:spPr bwMode="auto">
          <a:xfrm>
            <a:off x="1155312" y="2035431"/>
            <a:ext cx="5832872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700" b="1" dirty="0"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Observações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700" b="1" dirty="0"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Teorias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700" b="1" dirty="0"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Predições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700" b="1" dirty="0"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Testes da teoria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700" b="1" dirty="0"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Comparação entre Predição e Resultado dos testes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700" b="1" dirty="0">
                <a:solidFill>
                  <a:prstClr val="black"/>
                </a:solidFill>
                <a:latin typeface="Bradley Hand ITC" panose="03070402050302030203" pitchFamily="66" charset="0"/>
                <a:cs typeface="Arial" charset="0"/>
              </a:rPr>
              <a:t>Reforço ou alteração da Teoria .</a:t>
            </a:r>
          </a:p>
        </p:txBody>
      </p:sp>
    </p:spTree>
    <p:extLst>
      <p:ext uri="{BB962C8B-B14F-4D97-AF65-F5344CB8AC3E}">
        <p14:creationId xmlns:p14="http://schemas.microsoft.com/office/powerpoint/2010/main" xmlns="" val="302853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/>
              <a:t>Como aprendemos com os eventos?</a:t>
            </a:r>
            <a:endParaRPr lang="pt-BR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="" xmlns:a16="http://schemas.microsoft.com/office/drawing/2014/main" id="{BEFC2222-ECBB-4AF5-AC65-81681FC94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15480874"/>
              </p:ext>
            </p:extLst>
          </p:nvPr>
        </p:nvGraphicFramePr>
        <p:xfrm>
          <a:off x="963930" y="2125980"/>
          <a:ext cx="6591300" cy="3415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66899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442" y="1576630"/>
            <a:ext cx="7100520" cy="2485879"/>
          </a:xfrm>
          <a:prstGeom prst="rect">
            <a:avLst/>
          </a:prstGeom>
          <a:noFill/>
        </p:spPr>
        <p:txBody>
          <a:bodyPr wrap="square" lIns="61536" tIns="30769" rIns="61536" bIns="30769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Helvetica"/>
              </a:rPr>
              <a:t>Rotina de coordenação intencional entre</a:t>
            </a:r>
          </a:p>
          <a:p>
            <a:pPr marL="342892" indent="-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pt-BR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Helvetica"/>
              </a:rPr>
              <a:t>	</a:t>
            </a:r>
            <a:r>
              <a:rPr lang="pt-BR" sz="2100" dirty="0">
                <a:solidFill>
                  <a:srgbClr val="0070C0"/>
                </a:solidFill>
                <a:latin typeface="Arial" charset="0"/>
                <a:cs typeface="Helvetica"/>
              </a:rPr>
              <a:t>O que você acha que vai acontecer (teoria)</a:t>
            </a:r>
          </a:p>
          <a:p>
            <a:pPr marL="342892" indent="-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pt-BR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Helvetica"/>
              </a:rPr>
              <a:t>	</a:t>
            </a:r>
            <a:r>
              <a:rPr lang="pt-BR" sz="2100" dirty="0">
                <a:solidFill>
                  <a:srgbClr val="00B050"/>
                </a:solidFill>
                <a:latin typeface="Arial" charset="0"/>
                <a:cs typeface="Helvetica"/>
              </a:rPr>
              <a:t>O que realmente acontece (evidência)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Helvetica"/>
              </a:rPr>
              <a:t>produzindo aprendizado com base na diferença observada</a:t>
            </a: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cs typeface="Helvetica"/>
              </a:rPr>
              <a:t>.</a:t>
            </a:r>
          </a:p>
        </p:txBody>
      </p:sp>
      <p:grpSp>
        <p:nvGrpSpPr>
          <p:cNvPr id="17411" name="Agrupar 1"/>
          <p:cNvGrpSpPr>
            <a:grpSpLocks/>
          </p:cNvGrpSpPr>
          <p:nvPr/>
        </p:nvGrpSpPr>
        <p:grpSpPr bwMode="auto">
          <a:xfrm>
            <a:off x="1357589" y="4698207"/>
            <a:ext cx="6212588" cy="1262978"/>
            <a:chOff x="688078" y="4301187"/>
            <a:chExt cx="7766812" cy="1346200"/>
          </a:xfrm>
        </p:grpSpPr>
        <p:sp>
          <p:nvSpPr>
            <p:cNvPr id="5" name="Rectangle 4"/>
            <p:cNvSpPr/>
            <p:nvPr/>
          </p:nvSpPr>
          <p:spPr>
            <a:xfrm>
              <a:off x="688078" y="4301187"/>
              <a:ext cx="7766812" cy="1346200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55" tIns="34278" rIns="68555" bIns="34278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dirty="0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17414" name="TextBox 5"/>
            <p:cNvSpPr txBox="1">
              <a:spLocks noChangeArrowheads="1"/>
            </p:cNvSpPr>
            <p:nvPr/>
          </p:nvSpPr>
          <p:spPr bwMode="auto">
            <a:xfrm>
              <a:off x="688078" y="4661300"/>
              <a:ext cx="2435256" cy="86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55" tIns="34278" rIns="68555" bIns="34278">
              <a:spAutoFit/>
            </a:bodyPr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pt-BR">
                  <a:solidFill>
                    <a:prstClr val="black"/>
                  </a:solidFill>
                  <a:latin typeface="Arial" charset="0"/>
                  <a:cs typeface="Arial" charset="0"/>
                </a:rPr>
                <a:t>O que esperamos que aconteça</a:t>
              </a:r>
            </a:p>
          </p:txBody>
        </p:sp>
        <p:sp>
          <p:nvSpPr>
            <p:cNvPr id="17415" name="TextBox 6"/>
            <p:cNvSpPr txBox="1">
              <a:spLocks noChangeArrowheads="1"/>
            </p:cNvSpPr>
            <p:nvPr/>
          </p:nvSpPr>
          <p:spPr bwMode="auto">
            <a:xfrm>
              <a:off x="6146026" y="4456664"/>
              <a:ext cx="2286774" cy="86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55" tIns="34278" rIns="68555" bIns="34278">
              <a:spAutoFit/>
            </a:bodyPr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pt-BR">
                  <a:solidFill>
                    <a:prstClr val="black"/>
                  </a:solidFill>
                  <a:latin typeface="Arial" charset="0"/>
                  <a:cs typeface="Arial" charset="0"/>
                </a:rPr>
                <a:t>O que realmente aconteceu</a:t>
              </a:r>
            </a:p>
          </p:txBody>
        </p:sp>
        <p:cxnSp>
          <p:nvCxnSpPr>
            <p:cNvPr id="8" name="Straight Arrow Connector 7"/>
            <p:cNvCxnSpPr>
              <a:stCxn id="17418" idx="1"/>
              <a:endCxn id="17418" idx="3"/>
            </p:cNvCxnSpPr>
            <p:nvPr/>
          </p:nvCxnSpPr>
          <p:spPr>
            <a:xfrm>
              <a:off x="3088286" y="4985011"/>
              <a:ext cx="2971800" cy="0"/>
            </a:xfrm>
            <a:prstGeom prst="straightConnector1">
              <a:avLst/>
            </a:prstGeom>
            <a:ln w="82550">
              <a:solidFill>
                <a:srgbClr val="595959"/>
              </a:solidFill>
              <a:headEnd type="triangle" w="lg" len="med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3504004" y="4536137"/>
              <a:ext cx="2134960" cy="876300"/>
            </a:xfrm>
            <a:prstGeom prst="ellipse">
              <a:avLst/>
            </a:prstGeom>
            <a:solidFill>
              <a:srgbClr val="FFFF00"/>
            </a:solidFill>
            <a:ln w="698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55" tIns="34278" rIns="68555" bIns="34278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17418" name="TextBox 9"/>
            <p:cNvSpPr txBox="1">
              <a:spLocks noChangeArrowheads="1"/>
            </p:cNvSpPr>
            <p:nvPr/>
          </p:nvSpPr>
          <p:spPr bwMode="auto">
            <a:xfrm>
              <a:off x="3088286" y="4809594"/>
              <a:ext cx="2971800" cy="35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55" tIns="34278" rIns="68555" bIns="34278">
              <a:spAutoFit/>
            </a:bodyPr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pt-BR">
                  <a:solidFill>
                    <a:prstClr val="black"/>
                  </a:solidFill>
                  <a:latin typeface="Arial" charset="0"/>
                  <a:cs typeface="Arial" charset="0"/>
                </a:rPr>
                <a:t>Aprendizado</a:t>
              </a:r>
            </a:p>
          </p:txBody>
        </p:sp>
      </p:grpSp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Científico</a:t>
            </a:r>
          </a:p>
        </p:txBody>
      </p:sp>
    </p:spTree>
    <p:extLst>
      <p:ext uri="{BB962C8B-B14F-4D97-AF65-F5344CB8AC3E}">
        <p14:creationId xmlns:p14="http://schemas.microsoft.com/office/powerpoint/2010/main" xmlns="" val="1855888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Científico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9909" y="2435470"/>
            <a:ext cx="6954715" cy="2354491"/>
          </a:xfrm>
          <a:prstGeom prst="rect">
            <a:avLst/>
          </a:prstGeom>
          <a:solidFill>
            <a:srgbClr val="F2F2F2"/>
          </a:solidFill>
          <a:ln>
            <a:solidFill>
              <a:srgbClr val="542478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21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100" dirty="0">
                <a:solidFill>
                  <a:prstClr val="black"/>
                </a:solidFill>
                <a:latin typeface="Arial" charset="0"/>
                <a:cs typeface="Arial" charset="0"/>
              </a:rPr>
              <a:t>Adquirir conhecimento é essencial para as atividades de melhoria, não importando se é um problema simples de resolver, um processo de trabalho para melhorar, um desenho ou redesenho de um produto ou serviço, ou a melhoria de um sistema complexo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21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57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97A965-B97C-415F-8BB7-D1E4CFCB20A1}"/>
              </a:ext>
            </a:extLst>
          </p:cNvPr>
          <p:cNvSpPr txBox="1">
            <a:spLocks/>
          </p:cNvSpPr>
          <p:nvPr/>
        </p:nvSpPr>
        <p:spPr>
          <a:xfrm>
            <a:off x="1477009" y="234749"/>
            <a:ext cx="6172200" cy="85725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260E8C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pt-B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A2BD684-709D-4340-B323-410B72A1E23F}"/>
              </a:ext>
            </a:extLst>
          </p:cNvPr>
          <p:cNvSpPr txBox="1"/>
          <p:nvPr/>
        </p:nvSpPr>
        <p:spPr>
          <a:xfrm>
            <a:off x="1063869" y="2048608"/>
            <a:ext cx="7062753" cy="3670236"/>
          </a:xfrm>
          <a:prstGeom prst="rect">
            <a:avLst/>
          </a:prstGeom>
          <a:solidFill>
            <a:srgbClr val="F2F2F2"/>
          </a:solidFill>
          <a:ln>
            <a:solidFill>
              <a:srgbClr val="542478"/>
            </a:solidFill>
          </a:ln>
        </p:spPr>
        <p:txBody>
          <a:bodyPr wrap="square" rtlCol="0">
            <a:spAutoFit/>
          </a:bodyPr>
          <a:lstStyle/>
          <a:p>
            <a:pPr algn="ctr" defTabSz="3369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Ciência (do latim </a:t>
            </a:r>
            <a:r>
              <a:rPr lang="pt-BR" i="1" dirty="0" err="1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scientia</a:t>
            </a: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, significando conhecimento) é definida pelo </a:t>
            </a:r>
            <a:r>
              <a:rPr lang="pt-BR" i="1" dirty="0" err="1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Webster’s</a:t>
            </a:r>
            <a:r>
              <a:rPr lang="pt-BR" i="1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New </a:t>
            </a:r>
            <a:r>
              <a:rPr lang="pt-BR" i="1" dirty="0" err="1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Collegiate</a:t>
            </a:r>
            <a:r>
              <a:rPr lang="pt-BR" i="1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pt-BR" i="1" dirty="0" err="1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Dictionary</a:t>
            </a:r>
            <a:r>
              <a:rPr lang="pt-BR" i="1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como  </a:t>
            </a:r>
            <a:r>
              <a:rPr lang="pt-BR" dirty="0">
                <a:solidFill>
                  <a:srgbClr val="7030A0">
                    <a:lumMod val="50000"/>
                  </a:srgb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“</a:t>
            </a:r>
            <a:r>
              <a:rPr lang="pt-BR" b="1" dirty="0">
                <a:solidFill>
                  <a:srgbClr val="7030A0">
                    <a:lumMod val="50000"/>
                  </a:srgb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conhecimento adquirido através de estudo ou prática</a:t>
            </a:r>
            <a:r>
              <a:rPr lang="pt-BR" dirty="0">
                <a:solidFill>
                  <a:srgbClr val="7030A0">
                    <a:lumMod val="50000"/>
                  </a:srgbClr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”</a:t>
            </a:r>
          </a:p>
          <a:p>
            <a:pPr marL="257168" indent="-257168" algn="ctr" defTabSz="336938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ü"/>
            </a:pPr>
            <a:endParaRPr lang="pt-BR" dirty="0">
              <a:solidFill>
                <a:srgbClr val="38185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algn="ctr" defTabSz="3369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srgbClr val="38185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Ciência refere-se a um sistema de aquisição de conhecimento do mundo físico. Este sistema deve basear-se em fenômenos observáveis e ser passível de ter sua validade testada através do método científico</a:t>
            </a:r>
          </a:p>
          <a:p>
            <a:pPr algn="ctr" defTabSz="336938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dirty="0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algn="ctr" defTabSz="3369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Adquirir conhecimento é essencial para as atividades de melhoria, não importando se é um problema simples de resolver, um processo de trabalho para melhorar, um desenho ou redesenho de um produto ou serviço, ou a melhoria de um sistema complexo</a:t>
            </a:r>
          </a:p>
          <a:p>
            <a:pPr algn="ctr" defTabSz="336938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50" dirty="0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18879925-05DA-4F76-8455-457B5D889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7" y="234749"/>
            <a:ext cx="8229600" cy="914400"/>
          </a:xfrm>
        </p:spPr>
        <p:txBody>
          <a:bodyPr/>
          <a:lstStyle/>
          <a:p>
            <a:r>
              <a:rPr lang="pt-BR" dirty="0"/>
              <a:t>Ciência da Melhoria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8038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7110"/>
            <a:ext cx="1198010" cy="88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336431" y="2340316"/>
            <a:ext cx="6998677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white"/>
                </a:solidFill>
                <a:latin typeface="Gill Sans MT"/>
              </a:rPr>
              <a:t>No contexto da melhoria, uma mudança é uma predição: se a mudança for feita, o resultado será uma melhoria.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500" dirty="0">
              <a:solidFill>
                <a:prstClr val="white"/>
              </a:solidFill>
              <a:latin typeface="Gill Sans M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white"/>
                </a:solidFill>
                <a:latin typeface="Gill Sans MT"/>
              </a:rPr>
              <a:t>Quanto mais conhecimento uma pessoa tem sobre a maneira como o sistema em análise funciona ou poderia funcionar, melhor a predição e maior a probabilidade de que a mudança venha a resultar em melhoria.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500" dirty="0">
              <a:solidFill>
                <a:prstClr val="white"/>
              </a:solidFill>
              <a:latin typeface="Gill Sans M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white"/>
                </a:solidFill>
                <a:latin typeface="Gill Sans MT"/>
              </a:rPr>
              <a:t>Melhoria resulta de aprendizado, o qual é acelerado pelo uso do Método Científico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B82DDDA-C875-4B7F-90F6-4CDD7DC6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Teoria do conhecimento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0711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/>
              <a:t>Como descrever a variação (VOP)?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547812" y="2359823"/>
          <a:ext cx="2538412" cy="28515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92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92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52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Mês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Resíduo infectante por dia (kg)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06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err="1">
                          <a:effectLst/>
                        </a:rPr>
                        <a:t>mai</a:t>
                      </a:r>
                      <a:r>
                        <a:rPr lang="pt-BR" sz="1200" u="none" strike="noStrike" dirty="0">
                          <a:effectLst/>
                        </a:rPr>
                        <a:t>/08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7.19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06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err="1">
                          <a:effectLst/>
                        </a:rPr>
                        <a:t>jun</a:t>
                      </a:r>
                      <a:r>
                        <a:rPr lang="pt-BR" sz="1200" u="none" strike="noStrike" dirty="0">
                          <a:effectLst/>
                        </a:rPr>
                        <a:t>/08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7.58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06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err="1">
                          <a:effectLst/>
                        </a:rPr>
                        <a:t>jul</a:t>
                      </a:r>
                      <a:r>
                        <a:rPr lang="pt-BR" sz="1200" u="none" strike="noStrike" dirty="0">
                          <a:effectLst/>
                        </a:rPr>
                        <a:t>/08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7.48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06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err="1">
                          <a:effectLst/>
                        </a:rPr>
                        <a:t>ago</a:t>
                      </a:r>
                      <a:r>
                        <a:rPr lang="pt-BR" sz="1200" u="none" strike="noStrike" dirty="0">
                          <a:effectLst/>
                        </a:rPr>
                        <a:t>/08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6.60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06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set/08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6.97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06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out/08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6.00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06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err="1">
                          <a:effectLst/>
                        </a:rPr>
                        <a:t>nov</a:t>
                      </a:r>
                      <a:r>
                        <a:rPr lang="pt-BR" sz="1200" u="none" strike="noStrike" dirty="0">
                          <a:effectLst/>
                        </a:rPr>
                        <a:t>/08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5.60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06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dez/08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5.10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06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err="1">
                          <a:effectLst/>
                        </a:rPr>
                        <a:t>jan</a:t>
                      </a:r>
                      <a:r>
                        <a:rPr lang="pt-BR" sz="1200" u="none" strike="noStrike" dirty="0">
                          <a:effectLst/>
                        </a:rPr>
                        <a:t>/09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4.70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06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err="1">
                          <a:effectLst/>
                        </a:rPr>
                        <a:t>fev</a:t>
                      </a:r>
                      <a:r>
                        <a:rPr lang="pt-BR" sz="1200" u="none" strike="noStrike" dirty="0">
                          <a:effectLst/>
                        </a:rPr>
                        <a:t>/09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4.30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787508" y="2359823"/>
          <a:ext cx="2593181" cy="28515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64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67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52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Mês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Resíduo infectante por dia (kg)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06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mar/09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4.00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06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abr/09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4.60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06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mai/09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4.35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06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jun/09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4.25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06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jul/09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4.25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06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ago/09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4.75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06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set/09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4.60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06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out/09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4.40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06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nov/09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3.95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06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dez/09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4.10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6" marR="7146" marT="71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51951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Como descrever a variação ?</a:t>
            </a:r>
            <a:endParaRPr lang="pt-BR" dirty="0"/>
          </a:p>
        </p:txBody>
      </p:sp>
      <p:grpSp>
        <p:nvGrpSpPr>
          <p:cNvPr id="19459" name="Grupo 2"/>
          <p:cNvGrpSpPr>
            <a:grpSpLocks/>
          </p:cNvGrpSpPr>
          <p:nvPr/>
        </p:nvGrpSpPr>
        <p:grpSpPr bwMode="auto">
          <a:xfrm>
            <a:off x="885510" y="2082496"/>
            <a:ext cx="2215753" cy="2854808"/>
            <a:chOff x="609600" y="1534589"/>
            <a:chExt cx="3581400" cy="4849435"/>
          </a:xfrm>
        </p:grpSpPr>
        <p:sp>
          <p:nvSpPr>
            <p:cNvPr id="19462" name="Text Box 5"/>
            <p:cNvSpPr txBox="1">
              <a:spLocks noChangeArrowheads="1"/>
            </p:cNvSpPr>
            <p:nvPr/>
          </p:nvSpPr>
          <p:spPr bwMode="auto">
            <a:xfrm>
              <a:off x="609600" y="3999978"/>
              <a:ext cx="3581400" cy="2384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pt-BR" altLang="pt-BR" sz="1500" u="sng" dirty="0">
                  <a:solidFill>
                    <a:srgbClr val="4556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Visão Estática</a:t>
              </a:r>
            </a:p>
            <a:p>
              <a:pPr algn="ctr" fontAlgn="base">
                <a:lnSpc>
                  <a:spcPct val="50000"/>
                </a:lnSpc>
                <a:spcBef>
                  <a:spcPct val="30000"/>
                </a:spcBef>
                <a:spcAft>
                  <a:spcPct val="0"/>
                </a:spcAft>
              </a:pPr>
              <a:endParaRPr lang="pt-BR" altLang="pt-BR" sz="1350" dirty="0">
                <a:solidFill>
                  <a:srgbClr val="455660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 fontAlgn="base">
                <a:lnSpc>
                  <a:spcPct val="50000"/>
                </a:lnSpc>
                <a:spcBef>
                  <a:spcPct val="30000"/>
                </a:spcBef>
                <a:spcAft>
                  <a:spcPct val="0"/>
                </a:spcAft>
              </a:pPr>
              <a:r>
                <a:rPr lang="pt-BR" altLang="pt-BR" sz="1350" dirty="0">
                  <a:solidFill>
                    <a:srgbClr val="4556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Estatísticas Descritivas</a:t>
              </a:r>
            </a:p>
            <a:p>
              <a:pPr algn="ctr" fontAlgn="base">
                <a:lnSpc>
                  <a:spcPct val="50000"/>
                </a:lnSpc>
                <a:spcBef>
                  <a:spcPct val="30000"/>
                </a:spcBef>
                <a:spcAft>
                  <a:spcPct val="0"/>
                </a:spcAft>
              </a:pPr>
              <a:endParaRPr lang="pt-BR" altLang="pt-BR" sz="1350" dirty="0">
                <a:solidFill>
                  <a:srgbClr val="455660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  <a:p>
              <a:pPr algn="ctr" fontAlgn="base">
                <a:lnSpc>
                  <a:spcPct val="60000"/>
                </a:lnSpc>
                <a:spcBef>
                  <a:spcPct val="30000"/>
                </a:spcBef>
                <a:spcAft>
                  <a:spcPct val="0"/>
                </a:spcAft>
              </a:pPr>
              <a:r>
                <a:rPr lang="pt-BR" altLang="pt-BR" sz="1050" dirty="0">
                  <a:solidFill>
                    <a:srgbClr val="4556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Média, Mediana,</a:t>
              </a:r>
            </a:p>
            <a:p>
              <a:pPr algn="ctr" fontAlgn="base">
                <a:lnSpc>
                  <a:spcPct val="60000"/>
                </a:lnSpc>
                <a:spcBef>
                  <a:spcPct val="30000"/>
                </a:spcBef>
                <a:spcAft>
                  <a:spcPct val="0"/>
                </a:spcAft>
              </a:pPr>
              <a:r>
                <a:rPr lang="pt-BR" altLang="pt-BR" sz="1050" dirty="0">
                  <a:solidFill>
                    <a:srgbClr val="4556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Quartis, Mínimo, Máximo</a:t>
              </a:r>
            </a:p>
            <a:p>
              <a:pPr algn="ctr" fontAlgn="base">
                <a:lnSpc>
                  <a:spcPct val="60000"/>
                </a:lnSpc>
                <a:spcBef>
                  <a:spcPct val="30000"/>
                </a:spcBef>
                <a:spcAft>
                  <a:spcPct val="0"/>
                </a:spcAft>
              </a:pPr>
              <a:r>
                <a:rPr lang="pt-BR" altLang="pt-BR" sz="1050" dirty="0">
                  <a:solidFill>
                    <a:srgbClr val="4556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Amplitude, Desvio Padrão</a:t>
              </a:r>
            </a:p>
            <a:p>
              <a:pPr algn="ctr" fontAlgn="base">
                <a:lnSpc>
                  <a:spcPct val="60000"/>
                </a:lnSpc>
                <a:spcBef>
                  <a:spcPct val="30000"/>
                </a:spcBef>
                <a:spcAft>
                  <a:spcPct val="0"/>
                </a:spcAft>
              </a:pPr>
              <a:r>
                <a:rPr lang="pt-BR" altLang="pt-BR" sz="1050" dirty="0">
                  <a:solidFill>
                    <a:srgbClr val="4556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Histograma</a:t>
              </a:r>
            </a:p>
          </p:txBody>
        </p:sp>
        <p:pic>
          <p:nvPicPr>
            <p:cNvPr id="19463" name="Picture 2" descr="http://1.bp.blogspot.com/_tQOs2ZKjt7s/SjnOoRoA58I/AAAAAAAAB_Y/KrrlYZrfC_s/s400/canon_f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534589"/>
              <a:ext cx="2911521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0" name="CaixaDeTexto 1"/>
          <p:cNvSpPr txBox="1">
            <a:spLocks noChangeArrowheads="1"/>
          </p:cNvSpPr>
          <p:nvPr/>
        </p:nvSpPr>
        <p:spPr bwMode="auto">
          <a:xfrm>
            <a:off x="3921370" y="4319774"/>
            <a:ext cx="4501662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050" dirty="0">
                <a:solidFill>
                  <a:prstClr val="black"/>
                </a:solidFill>
                <a:latin typeface="Arial" charset="0"/>
                <a:cs typeface="Arial" charset="0"/>
              </a:rPr>
              <a:t>Estatísticas Descritivas: Resíduo infectante por dia (Kg)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 sz="105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050" dirty="0">
                <a:solidFill>
                  <a:prstClr val="black"/>
                </a:solidFill>
                <a:latin typeface="Arial" charset="0"/>
                <a:cs typeface="Arial" charset="0"/>
              </a:rPr>
              <a:t>Variável              Média  </a:t>
            </a:r>
            <a:r>
              <a:rPr lang="pt-BR" altLang="pt-BR" sz="1050" dirty="0" err="1">
                <a:solidFill>
                  <a:prstClr val="black"/>
                </a:solidFill>
                <a:latin typeface="Arial" charset="0"/>
                <a:cs typeface="Arial" charset="0"/>
              </a:rPr>
              <a:t>D.P</a:t>
            </a:r>
            <a:r>
              <a:rPr lang="pt-BR" altLang="pt-BR" sz="1050" dirty="0">
                <a:solidFill>
                  <a:prstClr val="black"/>
                </a:solidFill>
                <a:latin typeface="Arial" charset="0"/>
                <a:cs typeface="Arial" charset="0"/>
              </a:rPr>
              <a:t>.   Mínimo    Q1      Mediana    Q3     Máximo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050" dirty="0">
                <a:solidFill>
                  <a:prstClr val="black"/>
                </a:solidFill>
                <a:latin typeface="Arial" charset="0"/>
                <a:cs typeface="Arial" charset="0"/>
              </a:rPr>
              <a:t>Res </a:t>
            </a:r>
            <a:r>
              <a:rPr lang="pt-BR" altLang="pt-BR" sz="1050" dirty="0" err="1">
                <a:solidFill>
                  <a:prstClr val="black"/>
                </a:solidFill>
                <a:latin typeface="Arial" charset="0"/>
                <a:cs typeface="Arial" charset="0"/>
              </a:rPr>
              <a:t>infec</a:t>
            </a:r>
            <a:r>
              <a:rPr lang="pt-BR" altLang="pt-BR" sz="1050" dirty="0">
                <a:solidFill>
                  <a:prstClr val="black"/>
                </a:solidFill>
                <a:latin typeface="Arial" charset="0"/>
                <a:cs typeface="Arial" charset="0"/>
              </a:rPr>
              <a:t> (Kg)    5.239  1.258    3.950    4.263   4.650        6.450    7.580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 sz="105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9461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6908" y="1913521"/>
            <a:ext cx="3609975" cy="240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1392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Como descrever a variação ?</a:t>
            </a:r>
            <a:endParaRPr lang="pt-BR" dirty="0"/>
          </a:p>
        </p:txBody>
      </p:sp>
      <p:grpSp>
        <p:nvGrpSpPr>
          <p:cNvPr id="21507" name="Grupo 2"/>
          <p:cNvGrpSpPr>
            <a:grpSpLocks/>
          </p:cNvGrpSpPr>
          <p:nvPr/>
        </p:nvGrpSpPr>
        <p:grpSpPr bwMode="auto">
          <a:xfrm>
            <a:off x="1485903" y="2516981"/>
            <a:ext cx="2339579" cy="2532605"/>
            <a:chOff x="899592" y="1869819"/>
            <a:chExt cx="3119264" cy="3052614"/>
          </a:xfrm>
        </p:grpSpPr>
        <p:sp>
          <p:nvSpPr>
            <p:cNvPr id="21509" name="Text Box 6"/>
            <p:cNvSpPr txBox="1">
              <a:spLocks noChangeArrowheads="1"/>
            </p:cNvSpPr>
            <p:nvPr/>
          </p:nvSpPr>
          <p:spPr bwMode="auto">
            <a:xfrm>
              <a:off x="899592" y="3849709"/>
              <a:ext cx="3119264" cy="1072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pt-BR" altLang="pt-BR" sz="1500" u="sng" dirty="0">
                  <a:solidFill>
                    <a:srgbClr val="4556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Visão Dinâmica</a:t>
              </a:r>
            </a:p>
            <a:p>
              <a:pPr algn="ctr" fontAlgn="base">
                <a:lnSpc>
                  <a:spcPct val="50000"/>
                </a:lnSpc>
                <a:spcBef>
                  <a:spcPts val="1350"/>
                </a:spcBef>
                <a:spcAft>
                  <a:spcPct val="0"/>
                </a:spcAft>
              </a:pPr>
              <a:r>
                <a:rPr lang="pt-BR" altLang="pt-BR" sz="1350" dirty="0">
                  <a:solidFill>
                    <a:srgbClr val="4556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Gráfico dos dados ao longo</a:t>
              </a:r>
            </a:p>
            <a:p>
              <a:pPr algn="ctr" fontAlgn="base">
                <a:lnSpc>
                  <a:spcPct val="50000"/>
                </a:lnSpc>
                <a:spcBef>
                  <a:spcPts val="1350"/>
                </a:spcBef>
                <a:spcAft>
                  <a:spcPct val="0"/>
                </a:spcAft>
              </a:pPr>
              <a:r>
                <a:rPr lang="pt-BR" altLang="pt-BR" sz="1350" dirty="0">
                  <a:solidFill>
                    <a:srgbClr val="4556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do tempo</a:t>
              </a:r>
            </a:p>
          </p:txBody>
        </p:sp>
        <p:grpSp>
          <p:nvGrpSpPr>
            <p:cNvPr id="21510" name="Grupo 1"/>
            <p:cNvGrpSpPr>
              <a:grpSpLocks/>
            </p:cNvGrpSpPr>
            <p:nvPr/>
          </p:nvGrpSpPr>
          <p:grpSpPr bwMode="auto">
            <a:xfrm>
              <a:off x="899592" y="1869819"/>
              <a:ext cx="3119264" cy="1628700"/>
              <a:chOff x="588640" y="1693743"/>
              <a:chExt cx="4042453" cy="2080119"/>
            </a:xfrm>
          </p:grpSpPr>
          <p:pic>
            <p:nvPicPr>
              <p:cNvPr id="21511" name="Picture 2" descr="http://t2.gstatic.com/images?q=tbn:ANd9GcSYLRYjFVQnM7H2ozR37QG30UmM_kgAQbXtNyADXAhNg_kAL_3Q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640" y="1693743"/>
                <a:ext cx="4042453" cy="2080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2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867" y="2594917"/>
                <a:ext cx="1381477" cy="727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</p:grpSp>
      </p:grpSp>
      <p:pic>
        <p:nvPicPr>
          <p:cNvPr id="21508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807" y="2672955"/>
            <a:ext cx="3650456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1504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604" y="1520361"/>
            <a:ext cx="1198010" cy="88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84645" y="2866293"/>
            <a:ext cx="5974710" cy="21698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white"/>
                </a:solidFill>
                <a:latin typeface="Gill Sans MT"/>
              </a:rPr>
              <a:t>Tudo o que observamos ou medimos apresenta variação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endParaRPr lang="pt-BR" sz="1500" dirty="0">
              <a:solidFill>
                <a:prstClr val="white"/>
              </a:solidFill>
              <a:latin typeface="Gill Sans MT"/>
            </a:endParaRP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white"/>
                </a:solidFill>
                <a:latin typeface="Gill Sans MT"/>
              </a:rPr>
              <a:t>Variação pode ser devido a causas comuns ou a causas especiais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endParaRPr lang="pt-BR" sz="1500" dirty="0">
              <a:solidFill>
                <a:prstClr val="white"/>
              </a:solidFill>
              <a:latin typeface="Gill Sans MT"/>
            </a:endParaRP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white"/>
                </a:solidFill>
                <a:latin typeface="Gill Sans MT"/>
              </a:rPr>
              <a:t>Diferentes estratégias de melhoria são requeridas para melhorar processos estáveis e processos instáveis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endParaRPr lang="pt-BR" sz="1500" dirty="0">
              <a:solidFill>
                <a:prstClr val="white"/>
              </a:solidFill>
              <a:latin typeface="Gill Sans MT"/>
            </a:endParaRP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white"/>
                </a:solidFill>
                <a:latin typeface="Gill Sans MT"/>
              </a:rPr>
              <a:t>Melhoria baseada em redução de variação quase sempre resulta em custos menores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F751F11-61CD-41E6-9C8D-0590BFDD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Entendimento de variação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1829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270" y="1483513"/>
            <a:ext cx="1198010" cy="88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668184" y="2791557"/>
            <a:ext cx="6447116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white"/>
                </a:solidFill>
                <a:latin typeface="Gill Sans MT"/>
              </a:rPr>
              <a:t>O conhecimento sobre o lado humano da mudança nos ajuda a compreender de que modo as pessoas, como indivíduos, interagem uns com os outros e com um sistema.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500" dirty="0">
              <a:solidFill>
                <a:prstClr val="white"/>
              </a:solidFill>
              <a:latin typeface="Gill Sans M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white"/>
                </a:solidFill>
                <a:latin typeface="Gill Sans MT"/>
              </a:rPr>
              <a:t>Ele nos ajuda a prever como as pessoas vão reagir a uma mudança específica e como conseguir que se comprometam com ela.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500" dirty="0">
              <a:solidFill>
                <a:prstClr val="white"/>
              </a:solidFill>
              <a:latin typeface="Gill Sans M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white"/>
                </a:solidFill>
                <a:latin typeface="Gill Sans MT"/>
              </a:rPr>
              <a:t>Ele nos ajuda a compreender as motivações das pessoas e seus comportamentos.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AAEB7CF-65D4-4BEC-9720-41B228544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7030A0"/>
                </a:solidFill>
              </a:rPr>
              <a:t>Psicologia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4861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7030A0"/>
                </a:solidFill>
              </a:rPr>
              <a:t>O Movimento da Qualidade</a:t>
            </a:r>
          </a:p>
        </p:txBody>
      </p:sp>
    </p:spTree>
    <p:extLst>
      <p:ext uri="{BB962C8B-B14F-4D97-AF65-F5344CB8AC3E}">
        <p14:creationId xmlns:p14="http://schemas.microsoft.com/office/powerpoint/2010/main" xmlns="" val="34445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Origens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432962" y="2273480"/>
            <a:ext cx="4385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charset="0"/>
                <a:cs typeface="Arial" charset="0"/>
              </a:rPr>
              <a:t>Administração Científica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5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black"/>
                </a:solidFill>
                <a:latin typeface="Arial" charset="0"/>
                <a:cs typeface="Arial" charset="0"/>
              </a:rPr>
              <a:t>Organização e divisão de tarefas dentro de uma empresa com o objetivo de obter o máximo de rendimento e eficiência com o mínimo de tempo e atividade.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76" y="1878101"/>
            <a:ext cx="1493044" cy="20216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85676" y="4089058"/>
            <a:ext cx="34563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350" dirty="0">
                <a:solidFill>
                  <a:prstClr val="black"/>
                </a:solidFill>
                <a:latin typeface="Arial" charset="0"/>
                <a:cs typeface="Arial" charset="0"/>
              </a:rPr>
              <a:t>Frederick Winslow Taylor</a:t>
            </a:r>
          </a:p>
        </p:txBody>
      </p:sp>
    </p:spTree>
    <p:extLst>
      <p:ext uri="{BB962C8B-B14F-4D97-AF65-F5344CB8AC3E}">
        <p14:creationId xmlns:p14="http://schemas.microsoft.com/office/powerpoint/2010/main" xmlns="" val="169289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1817" y="3739252"/>
            <a:ext cx="2775591" cy="191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566" y="2024847"/>
            <a:ext cx="1440865" cy="183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Origens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21850" y="2035384"/>
            <a:ext cx="532779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black"/>
                </a:solidFill>
                <a:latin typeface="Arial" charset="0"/>
                <a:cs typeface="Arial" charset="0"/>
              </a:rPr>
              <a:t>Linha de Produção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5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black"/>
                </a:solidFill>
                <a:latin typeface="Arial" charset="0"/>
                <a:cs typeface="Arial" charset="0"/>
              </a:rPr>
              <a:t>Sistema de gestão e de produção em massa idealizado no início do Sec. XX pelo empresário americano Henry Ford  - Ápice da segunda revolução industrial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20092" y="4354071"/>
            <a:ext cx="31588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prstClr val="black"/>
                </a:solidFill>
                <a:latin typeface="Arial" charset="0"/>
                <a:cs typeface="Arial" charset="0"/>
              </a:rPr>
              <a:t>Ganhos expressivos em produtividade e redução de custos. Os custos da não qualidade ficaram submersos. </a:t>
            </a:r>
          </a:p>
          <a:p>
            <a:pPr marL="257168" indent="-25716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prstClr val="black"/>
                </a:solidFill>
                <a:latin typeface="Arial" charset="0"/>
                <a:cs typeface="Arial" charset="0"/>
              </a:rPr>
              <a:t>Fase 1 da qualidade: produzir e inspecionar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492566" y="3969060"/>
            <a:ext cx="14408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350" dirty="0">
                <a:solidFill>
                  <a:prstClr val="black"/>
                </a:solidFill>
                <a:latin typeface="Arial" charset="0"/>
                <a:cs typeface="Arial" charset="0"/>
              </a:rPr>
              <a:t>Henry Ford</a:t>
            </a:r>
          </a:p>
        </p:txBody>
      </p:sp>
    </p:spTree>
    <p:extLst>
      <p:ext uri="{BB962C8B-B14F-4D97-AF65-F5344CB8AC3E}">
        <p14:creationId xmlns:p14="http://schemas.microsoft.com/office/powerpoint/2010/main" xmlns="" val="1781000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Origens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227526" y="4974089"/>
            <a:ext cx="69839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black"/>
                </a:solidFill>
                <a:latin typeface="Arial" charset="0"/>
                <a:cs typeface="Arial" charset="0"/>
              </a:rPr>
              <a:t>W. A. </a:t>
            </a:r>
            <a:r>
              <a:rPr lang="pt-BR" sz="1500" dirty="0" err="1">
                <a:solidFill>
                  <a:prstClr val="black"/>
                </a:solidFill>
                <a:latin typeface="Arial" charset="0"/>
                <a:cs typeface="Arial" charset="0"/>
              </a:rPr>
              <a:t>Shewhart</a:t>
            </a:r>
            <a:r>
              <a:rPr lang="pt-BR" sz="1500" dirty="0">
                <a:solidFill>
                  <a:prstClr val="black"/>
                </a:solidFill>
                <a:latin typeface="Arial" charset="0"/>
                <a:cs typeface="Arial" charset="0"/>
              </a:rPr>
              <a:t> publica dois livros fundamentais introduzindo o conceitos e técnicas de Controle da Qualidade utilizando métodos estatísticos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153" y="1989028"/>
            <a:ext cx="1386094" cy="213903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131" y="2023705"/>
            <a:ext cx="1389527" cy="209498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1425" y="2023705"/>
            <a:ext cx="1608074" cy="209498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589418" y="4221909"/>
            <a:ext cx="37826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black"/>
                </a:solidFill>
                <a:latin typeface="Arial" charset="0"/>
                <a:cs typeface="Arial" charset="0"/>
              </a:rPr>
              <a:t>Livro Clássico de W. A. </a:t>
            </a:r>
            <a:r>
              <a:rPr lang="pt-BR" sz="1500" dirty="0" err="1">
                <a:solidFill>
                  <a:prstClr val="black"/>
                </a:solidFill>
                <a:latin typeface="Arial" charset="0"/>
                <a:cs typeface="Arial" charset="0"/>
              </a:rPr>
              <a:t>Shewhart</a:t>
            </a:r>
            <a:r>
              <a:rPr lang="pt-BR" sz="1500" dirty="0">
                <a:solidFill>
                  <a:prstClr val="black"/>
                </a:solidFill>
                <a:latin typeface="Arial" charset="0"/>
                <a:cs typeface="Arial" charset="0"/>
              </a:rPr>
              <a:t> (1931) </a:t>
            </a:r>
          </a:p>
        </p:txBody>
      </p:sp>
    </p:spTree>
    <p:extLst>
      <p:ext uri="{BB962C8B-B14F-4D97-AF65-F5344CB8AC3E}">
        <p14:creationId xmlns:p14="http://schemas.microsoft.com/office/powerpoint/2010/main" xmlns="" val="865208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2672" y="2186866"/>
            <a:ext cx="4945324" cy="223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298133" y="1679035"/>
            <a:ext cx="10478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350" dirty="0">
                <a:solidFill>
                  <a:prstClr val="black"/>
                </a:solidFill>
                <a:latin typeface="Arial" charset="0"/>
                <a:cs typeface="Arial" charset="0"/>
              </a:rPr>
              <a:t>Depois de 1 hora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856241" y="1650831"/>
            <a:ext cx="10478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350" dirty="0">
                <a:solidFill>
                  <a:prstClr val="black"/>
                </a:solidFill>
                <a:latin typeface="Arial" charset="0"/>
                <a:cs typeface="Arial" charset="0"/>
              </a:rPr>
              <a:t>Depois de 2 dias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491326" y="1679035"/>
            <a:ext cx="10478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350" dirty="0">
                <a:solidFill>
                  <a:prstClr val="black"/>
                </a:solidFill>
                <a:latin typeface="Arial" charset="0"/>
                <a:cs typeface="Arial" charset="0"/>
              </a:rPr>
              <a:t>Depois de 30 dias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074985" y="4598478"/>
            <a:ext cx="1271010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350" dirty="0">
                <a:solidFill>
                  <a:prstClr val="black"/>
                </a:solidFill>
                <a:latin typeface="Arial" charset="0"/>
                <a:cs typeface="Arial" charset="0"/>
              </a:rPr>
              <a:t>Esquecemos 50%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856241" y="4598478"/>
            <a:ext cx="1209880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350" dirty="0">
                <a:solidFill>
                  <a:prstClr val="black"/>
                </a:solidFill>
                <a:latin typeface="Arial" charset="0"/>
                <a:cs typeface="Arial" charset="0"/>
              </a:rPr>
              <a:t>Esquecemos 80%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576368" y="4645887"/>
            <a:ext cx="1231628" cy="5078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350" dirty="0">
                <a:solidFill>
                  <a:prstClr val="black"/>
                </a:solidFill>
                <a:latin typeface="Arial" charset="0"/>
                <a:cs typeface="Arial" charset="0"/>
              </a:rPr>
              <a:t>Esquecemos 90%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ACE6B3D-9E10-4086-B4E0-510E12585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7030A0"/>
                </a:solidFill>
              </a:rPr>
              <a:t>O que acontece quando aprendemos alguma coisa sem reforço adicional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4179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Origens</a:t>
            </a:r>
          </a:p>
        </p:txBody>
      </p:sp>
      <p:pic>
        <p:nvPicPr>
          <p:cNvPr id="1026" name="Picture 2" descr="https://www.deming.org/media/images/popup1_1950-1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8866" y="1804022"/>
            <a:ext cx="2387283" cy="162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53572" y="2059350"/>
            <a:ext cx="477128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prstClr val="black"/>
                </a:solidFill>
                <a:latin typeface="Arial" charset="0"/>
                <a:cs typeface="Arial" charset="0"/>
              </a:rPr>
              <a:t>Deming no Japão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BR" sz="1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prstClr val="black"/>
                </a:solidFill>
                <a:latin typeface="Arial" charset="0"/>
                <a:cs typeface="Arial" charset="0"/>
              </a:rPr>
              <a:t>Deming é enviado ao Japão no fina da Segunda Guerra no esforço de reconstrução do Japão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pt-BR" sz="1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prstClr val="black"/>
                </a:solidFill>
                <a:latin typeface="Arial" charset="0"/>
                <a:cs typeface="Arial" charset="0"/>
              </a:rPr>
              <a:t>Dr. </a:t>
            </a:r>
            <a:r>
              <a:rPr lang="pt-BR" sz="1400" dirty="0" err="1">
                <a:solidFill>
                  <a:prstClr val="black"/>
                </a:solidFill>
                <a:latin typeface="Arial" charset="0"/>
                <a:cs typeface="Arial" charset="0"/>
              </a:rPr>
              <a:t>Eizaburo</a:t>
            </a:r>
            <a:r>
              <a:rPr lang="pt-BR" sz="1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latin typeface="Arial" charset="0"/>
                <a:cs typeface="Arial" charset="0"/>
              </a:rPr>
              <a:t>Nishibori</a:t>
            </a:r>
            <a:r>
              <a:rPr lang="pt-BR" sz="1400" dirty="0">
                <a:solidFill>
                  <a:prstClr val="black"/>
                </a:solidFill>
                <a:latin typeface="Arial" charset="0"/>
                <a:cs typeface="Arial" charset="0"/>
              </a:rPr>
              <a:t> da JUSE e Professor </a:t>
            </a:r>
            <a:r>
              <a:rPr lang="pt-BR" sz="1400" dirty="0" err="1">
                <a:solidFill>
                  <a:prstClr val="black"/>
                </a:solidFill>
                <a:latin typeface="Arial" charset="0"/>
                <a:cs typeface="Arial" charset="0"/>
              </a:rPr>
              <a:t>Sigeiti</a:t>
            </a:r>
            <a:r>
              <a:rPr lang="pt-BR" sz="1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pt-BR" sz="1400" dirty="0" err="1">
                <a:solidFill>
                  <a:prstClr val="black"/>
                </a:solidFill>
                <a:latin typeface="Arial" charset="0"/>
                <a:cs typeface="Arial" charset="0"/>
              </a:rPr>
              <a:t>Moriguti</a:t>
            </a:r>
            <a:r>
              <a:rPr lang="pt-BR" sz="1400" dirty="0">
                <a:solidFill>
                  <a:prstClr val="black"/>
                </a:solidFill>
                <a:latin typeface="Arial" charset="0"/>
                <a:cs typeface="Arial" charset="0"/>
              </a:rPr>
              <a:t> da Universidade de Tóquio convidam Deming para proferir palestras sobre métodos estatísticos em uma sessão patrocinada pelo </a:t>
            </a:r>
            <a:r>
              <a:rPr lang="pt-BR" sz="1400" dirty="0" err="1">
                <a:solidFill>
                  <a:prstClr val="black"/>
                </a:solidFill>
                <a:latin typeface="Arial" charset="0"/>
                <a:cs typeface="Arial" charset="0"/>
              </a:rPr>
              <a:t>Keidanren</a:t>
            </a:r>
            <a:r>
              <a:rPr lang="pt-BR" sz="1400" dirty="0">
                <a:solidFill>
                  <a:prstClr val="black"/>
                </a:solidFill>
                <a:latin typeface="Arial" charset="0"/>
                <a:cs typeface="Arial" charset="0"/>
              </a:rPr>
              <a:t>, a sociedade mais prestigiada de executivos japoneses, sob a liderança de seu presidente, </a:t>
            </a:r>
            <a:r>
              <a:rPr lang="pt-BR" sz="1400" dirty="0" err="1">
                <a:solidFill>
                  <a:prstClr val="black"/>
                </a:solidFill>
                <a:latin typeface="Arial" charset="0"/>
                <a:cs typeface="Arial" charset="0"/>
              </a:rPr>
              <a:t>Ichiro</a:t>
            </a:r>
            <a:r>
              <a:rPr lang="pt-BR" sz="1400" dirty="0">
                <a:solidFill>
                  <a:prstClr val="black"/>
                </a:solidFill>
                <a:latin typeface="Arial" charset="0"/>
                <a:cs typeface="Arial" charset="0"/>
              </a:rPr>
              <a:t> Ishikawa (também presidente da JUSE) com foco na aplicação e resolução de problemas em contextos do mundo real. </a:t>
            </a:r>
          </a:p>
        </p:txBody>
      </p:sp>
      <p:pic>
        <p:nvPicPr>
          <p:cNvPr id="1028" name="Picture 4" descr="https://www.deming.org/media/images/popup2_1950-19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9683" y="3751767"/>
            <a:ext cx="2386466" cy="169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3912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Japão Pós Guerra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649" y="2399222"/>
            <a:ext cx="1484468" cy="130982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112776" y="1862826"/>
            <a:ext cx="1593353" cy="300082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350" dirty="0">
                <a:solidFill>
                  <a:srgbClr val="DDE9EC">
                    <a:lumMod val="25000"/>
                  </a:srgbClr>
                </a:solidFill>
                <a:latin typeface="Gill Sans MT"/>
              </a:rPr>
              <a:t>Deming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948980" y="1862826"/>
            <a:ext cx="1593353" cy="300082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350" dirty="0" err="1">
                <a:solidFill>
                  <a:srgbClr val="DDE9EC">
                    <a:lumMod val="25000"/>
                  </a:srgbClr>
                </a:solidFill>
                <a:latin typeface="Gill Sans MT"/>
              </a:rPr>
              <a:t>Juran</a:t>
            </a:r>
            <a:endParaRPr lang="pt-BR" sz="1350" dirty="0">
              <a:solidFill>
                <a:srgbClr val="DDE9EC">
                  <a:lumMod val="25000"/>
                </a:srgbClr>
              </a:solidFill>
              <a:latin typeface="Gill Sans MT"/>
            </a:endParaRPr>
          </a:p>
        </p:txBody>
      </p:sp>
      <p:cxnSp>
        <p:nvCxnSpPr>
          <p:cNvPr id="7" name="Conector de Seta Reta 6"/>
          <p:cNvCxnSpPr>
            <a:stCxn id="4" idx="2"/>
            <a:endCxn id="3" idx="0"/>
          </p:cNvCxnSpPr>
          <p:nvPr/>
        </p:nvCxnSpPr>
        <p:spPr>
          <a:xfrm>
            <a:off x="4909453" y="2162908"/>
            <a:ext cx="906430" cy="2363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>
            <a:stCxn id="5" idx="2"/>
            <a:endCxn id="3" idx="0"/>
          </p:cNvCxnSpPr>
          <p:nvPr/>
        </p:nvCxnSpPr>
        <p:spPr>
          <a:xfrm flipH="1">
            <a:off x="5815883" y="2162908"/>
            <a:ext cx="929774" cy="2363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6840252" y="2942949"/>
            <a:ext cx="10801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350" dirty="0">
                <a:solidFill>
                  <a:prstClr val="black"/>
                </a:solidFill>
                <a:latin typeface="Arial" charset="0"/>
                <a:cs typeface="Arial" charset="0"/>
              </a:rPr>
              <a:t>Décadas de 50 e 60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677" y="2249053"/>
            <a:ext cx="1990958" cy="133767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546" y="4056105"/>
            <a:ext cx="1662785" cy="123007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8104" y="4285533"/>
            <a:ext cx="1451193" cy="1088395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3829330" y="4587355"/>
            <a:ext cx="10801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350" dirty="0">
                <a:solidFill>
                  <a:prstClr val="black"/>
                </a:solidFill>
                <a:latin typeface="Arial" charset="0"/>
                <a:cs typeface="Arial" charset="0"/>
              </a:rPr>
              <a:t>Décadas de  60 e 70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002752B6-550C-47FC-90D2-27A3F26C0024}"/>
              </a:ext>
            </a:extLst>
          </p:cNvPr>
          <p:cNvSpPr txBox="1"/>
          <p:nvPr/>
        </p:nvSpPr>
        <p:spPr>
          <a:xfrm>
            <a:off x="257015" y="2675514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350" dirty="0">
                <a:solidFill>
                  <a:prstClr val="black"/>
                </a:solidFill>
                <a:latin typeface="Arial" charset="0"/>
                <a:cs typeface="Arial" charset="0"/>
              </a:rPr>
              <a:t>Final da Segunda Guerra Mundial</a:t>
            </a:r>
          </a:p>
        </p:txBody>
      </p:sp>
    </p:spTree>
    <p:extLst>
      <p:ext uri="{BB962C8B-B14F-4D97-AF65-F5344CB8AC3E}">
        <p14:creationId xmlns:p14="http://schemas.microsoft.com/office/powerpoint/2010/main" xmlns="" val="3519275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Movimentos da Qualidade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783854" y="4774468"/>
            <a:ext cx="35762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432"/>
              </a:spcBef>
              <a:spcAft>
                <a:spcPct val="0"/>
              </a:spcAft>
            </a:pPr>
            <a:r>
              <a:rPr lang="en-US" sz="1350" dirty="0">
                <a:solidFill>
                  <a:prstClr val="black"/>
                </a:solidFill>
                <a:latin typeface="Arial" charset="0"/>
                <a:cs typeface="Arial" charset="0"/>
              </a:rPr>
              <a:t>"If Japan Can, Why </a:t>
            </a:r>
            <a:r>
              <a:rPr lang="en-US" sz="1350" dirty="0" err="1">
                <a:solidFill>
                  <a:prstClr val="black"/>
                </a:solidFill>
                <a:latin typeface="Arial" charset="0"/>
                <a:cs typeface="Arial" charset="0"/>
              </a:rPr>
              <a:t>Cant</a:t>
            </a:r>
            <a:r>
              <a:rPr lang="en-US" sz="1350" dirty="0">
                <a:solidFill>
                  <a:prstClr val="black"/>
                </a:solidFill>
                <a:latin typeface="Arial" charset="0"/>
                <a:cs typeface="Arial" charset="0"/>
              </a:rPr>
              <a:t> We?” – 24/6/1980</a:t>
            </a:r>
            <a:endParaRPr lang="pt-BR" sz="1350" dirty="0" err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2" y="1959399"/>
            <a:ext cx="4774844" cy="270867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DE4DD193-10F7-485E-B0D5-40B40E62ABF8}"/>
              </a:ext>
            </a:extLst>
          </p:cNvPr>
          <p:cNvSpPr txBox="1"/>
          <p:nvPr/>
        </p:nvSpPr>
        <p:spPr>
          <a:xfrm>
            <a:off x="320040" y="2419887"/>
            <a:ext cx="1943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ts val="432"/>
              </a:spcBef>
              <a:spcAft>
                <a:spcPct val="0"/>
              </a:spcAft>
            </a:pPr>
            <a:r>
              <a:rPr lang="en-US" sz="1350" dirty="0">
                <a:solidFill>
                  <a:prstClr val="black"/>
                </a:solidFill>
                <a:latin typeface="Arial" charset="0"/>
                <a:cs typeface="Arial" charset="0"/>
              </a:rPr>
              <a:t>O </a:t>
            </a:r>
            <a:r>
              <a:rPr lang="en-US" sz="1350" dirty="0" err="1">
                <a:solidFill>
                  <a:prstClr val="black"/>
                </a:solidFill>
                <a:latin typeface="Arial" charset="0"/>
                <a:cs typeface="Arial" charset="0"/>
              </a:rPr>
              <a:t>Ocidente</a:t>
            </a:r>
            <a:r>
              <a:rPr lang="en-US" sz="1350" dirty="0">
                <a:solidFill>
                  <a:prstClr val="black"/>
                </a:solidFill>
                <a:latin typeface="Arial" charset="0"/>
                <a:cs typeface="Arial" charset="0"/>
              </a:rPr>
              <a:t> “</a:t>
            </a:r>
            <a:r>
              <a:rPr lang="en-US" sz="1350" dirty="0" err="1">
                <a:solidFill>
                  <a:prstClr val="black"/>
                </a:solidFill>
                <a:latin typeface="Arial" charset="0"/>
                <a:cs typeface="Arial" charset="0"/>
              </a:rPr>
              <a:t>descobre</a:t>
            </a:r>
            <a:r>
              <a:rPr lang="en-US" sz="1350" dirty="0">
                <a:solidFill>
                  <a:prstClr val="black"/>
                </a:solidFill>
                <a:latin typeface="Arial" charset="0"/>
                <a:cs typeface="Arial" charset="0"/>
              </a:rPr>
              <a:t>” Deming</a:t>
            </a:r>
            <a:endParaRPr lang="pt-BR" sz="1350" dirty="0" err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4341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Movimentos da Qualidade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3639" y="2539017"/>
            <a:ext cx="1678781" cy="116001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453637" y="4071604"/>
            <a:ext cx="17821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350" dirty="0">
                <a:solidFill>
                  <a:prstClr val="black"/>
                </a:solidFill>
                <a:latin typeface="Arial" charset="0"/>
                <a:cs typeface="Arial" charset="0"/>
              </a:rPr>
              <a:t>Década de 80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0922" y="2384603"/>
            <a:ext cx="1661009" cy="147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770918" y="4052470"/>
            <a:ext cx="17821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350" dirty="0">
                <a:solidFill>
                  <a:prstClr val="black"/>
                </a:solidFill>
                <a:latin typeface="Arial" charset="0"/>
                <a:cs typeface="Arial" charset="0"/>
              </a:rPr>
              <a:t>Décadas de 80/90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61992" y="1889771"/>
            <a:ext cx="1674186" cy="507831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350" dirty="0" err="1">
                <a:solidFill>
                  <a:srgbClr val="DDE9EC">
                    <a:lumMod val="25000"/>
                  </a:srgbClr>
                </a:solidFill>
                <a:latin typeface="Gill Sans MT"/>
              </a:rPr>
              <a:t>Six</a:t>
            </a:r>
            <a:r>
              <a:rPr lang="pt-BR" sz="1350" dirty="0">
                <a:solidFill>
                  <a:srgbClr val="DDE9EC">
                    <a:lumMod val="25000"/>
                  </a:srgbClr>
                </a:solidFill>
                <a:latin typeface="Gill Sans MT"/>
              </a:rPr>
              <a:t> Sigma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350" dirty="0">
              <a:solidFill>
                <a:srgbClr val="DDE9EC">
                  <a:lumMod val="25000"/>
                </a:srgbClr>
              </a:solidFill>
              <a:latin typeface="Gill Sans M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770918" y="1879736"/>
            <a:ext cx="1674186" cy="507831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350" dirty="0" err="1">
                <a:solidFill>
                  <a:srgbClr val="DDE9EC">
                    <a:lumMod val="25000"/>
                  </a:srgbClr>
                </a:solidFill>
                <a:latin typeface="Gill Sans MT"/>
              </a:rPr>
              <a:t>Lean</a:t>
            </a:r>
            <a:r>
              <a:rPr lang="pt-BR" sz="1350" dirty="0">
                <a:solidFill>
                  <a:srgbClr val="DDE9EC">
                    <a:lumMod val="25000"/>
                  </a:srgbClr>
                </a:solidFill>
                <a:latin typeface="Gill Sans MT"/>
              </a:rPr>
              <a:t> Manufacturing (TPS)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597243" y="4755244"/>
            <a:ext cx="1674186" cy="3000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350" dirty="0" err="1">
                <a:solidFill>
                  <a:srgbClr val="DDE9EC">
                    <a:lumMod val="25000"/>
                  </a:srgbClr>
                </a:solidFill>
                <a:latin typeface="Gill Sans MT"/>
              </a:rPr>
              <a:t>Lean</a:t>
            </a:r>
            <a:r>
              <a:rPr lang="pt-BR" sz="1350" dirty="0">
                <a:solidFill>
                  <a:srgbClr val="DDE9EC">
                    <a:lumMod val="25000"/>
                  </a:srgbClr>
                </a:solidFill>
                <a:latin typeface="Gill Sans MT"/>
              </a:rPr>
              <a:t> </a:t>
            </a:r>
            <a:r>
              <a:rPr lang="pt-BR" sz="1350" dirty="0" err="1">
                <a:solidFill>
                  <a:srgbClr val="DDE9EC">
                    <a:lumMod val="25000"/>
                  </a:srgbClr>
                </a:solidFill>
                <a:latin typeface="Gill Sans MT"/>
              </a:rPr>
              <a:t>Six</a:t>
            </a:r>
            <a:r>
              <a:rPr lang="pt-BR" sz="1350" dirty="0">
                <a:solidFill>
                  <a:srgbClr val="DDE9EC">
                    <a:lumMod val="25000"/>
                  </a:srgbClr>
                </a:solidFill>
                <a:latin typeface="Gill Sans MT"/>
              </a:rPr>
              <a:t> Sigma</a:t>
            </a:r>
          </a:p>
        </p:txBody>
      </p:sp>
      <p:cxnSp>
        <p:nvCxnSpPr>
          <p:cNvPr id="18" name="Conector de Seta Reta 17"/>
          <p:cNvCxnSpPr/>
          <p:nvPr/>
        </p:nvCxnSpPr>
        <p:spPr>
          <a:xfrm flipH="1">
            <a:off x="3355678" y="3856428"/>
            <a:ext cx="676265" cy="8092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2565908" y="3734674"/>
            <a:ext cx="789770" cy="9310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2489231" y="5061046"/>
            <a:ext cx="17821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350" dirty="0">
                <a:solidFill>
                  <a:prstClr val="black"/>
                </a:solidFill>
                <a:latin typeface="Arial" charset="0"/>
                <a:cs typeface="Arial" charset="0"/>
              </a:rPr>
              <a:t>Século XXI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61996" y="5505289"/>
            <a:ext cx="6295571" cy="300082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350" dirty="0">
                <a:solidFill>
                  <a:srgbClr val="DDE9EC">
                    <a:lumMod val="25000"/>
                  </a:srgbClr>
                </a:solidFill>
                <a:latin typeface="Gill Sans MT"/>
              </a:rPr>
              <a:t>Outros movimentos ocorreram entre 1970 e 1990 porém não permaneceram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5814146" y="2380282"/>
            <a:ext cx="1782198" cy="2308521"/>
            <a:chOff x="3504469" y="1447151"/>
            <a:chExt cx="2376264" cy="3078026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8263" y="1447151"/>
              <a:ext cx="1908212" cy="2517114"/>
            </a:xfrm>
            <a:prstGeom prst="rect">
              <a:avLst/>
            </a:prstGeom>
          </p:spPr>
        </p:pic>
        <p:sp>
          <p:nvSpPr>
            <p:cNvPr id="23" name="CaixaDeTexto 22"/>
            <p:cNvSpPr txBox="1"/>
            <p:nvPr/>
          </p:nvSpPr>
          <p:spPr>
            <a:xfrm>
              <a:off x="3504469" y="4125068"/>
              <a:ext cx="237626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35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Décadas de 80/90</a:t>
              </a:r>
            </a:p>
          </p:txBody>
        </p:sp>
      </p:grpSp>
      <p:sp>
        <p:nvSpPr>
          <p:cNvPr id="26" name="CaixaDeTexto 25"/>
          <p:cNvSpPr txBox="1"/>
          <p:nvPr/>
        </p:nvSpPr>
        <p:spPr>
          <a:xfrm>
            <a:off x="5815478" y="1877280"/>
            <a:ext cx="1674186" cy="507831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350" dirty="0">
                <a:solidFill>
                  <a:srgbClr val="DDE9EC">
                    <a:lumMod val="25000"/>
                  </a:srgbClr>
                </a:solidFill>
                <a:latin typeface="Gill Sans MT"/>
              </a:rPr>
              <a:t>Modelo de Melhoria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350" dirty="0">
                <a:solidFill>
                  <a:srgbClr val="DDE9EC">
                    <a:lumMod val="25000"/>
                  </a:srgbClr>
                </a:solidFill>
                <a:latin typeface="Gill Sans MT"/>
              </a:rPr>
              <a:t>(API)</a:t>
            </a:r>
          </a:p>
        </p:txBody>
      </p:sp>
    </p:spTree>
    <p:extLst>
      <p:ext uri="{BB962C8B-B14F-4D97-AF65-F5344CB8AC3E}">
        <p14:creationId xmlns:p14="http://schemas.microsoft.com/office/powerpoint/2010/main" xmlns="" val="3317617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dirty="0"/>
              <a:t>Dois Tipos de Conhecimento Necessários para Melhoria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1485903" y="1635153"/>
            <a:ext cx="2189560" cy="179308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350" dirty="0">
              <a:solidFill>
                <a:srgbClr val="455660"/>
              </a:solidFill>
              <a:latin typeface="Arial" charset="0"/>
              <a:cs typeface="Arial" charset="0"/>
            </a:endParaRPr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5416187" y="3911518"/>
            <a:ext cx="2171700" cy="182880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 Unicode MS" pitchFamily="34" charset="-128"/>
              <a:cs typeface="Arial" charset="0"/>
            </a:endParaRP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5473337" y="4572003"/>
            <a:ext cx="20574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1350" dirty="0">
                <a:solidFill>
                  <a:srgbClr val="FFFFFF"/>
                </a:solidFill>
                <a:latin typeface="Arial" charset="0"/>
                <a:cs typeface="Arial" pitchFamily="34" charset="0"/>
              </a:rPr>
              <a:t>Conhecimento da Ciência da Melhoria</a:t>
            </a:r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1713893" y="2325647"/>
            <a:ext cx="188216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1350" dirty="0">
                <a:latin typeface="Arial" charset="0"/>
                <a:cs typeface="Arial" pitchFamily="34" charset="0"/>
              </a:rPr>
              <a:t>Conhecimento Específico do Assunto</a:t>
            </a:r>
          </a:p>
        </p:txBody>
      </p:sp>
      <p:sp>
        <p:nvSpPr>
          <p:cNvPr id="48136" name="Rectangle 7"/>
          <p:cNvSpPr>
            <a:spLocks noChangeArrowheads="1"/>
          </p:cNvSpPr>
          <p:nvPr/>
        </p:nvSpPr>
        <p:spPr bwMode="auto">
          <a:xfrm>
            <a:off x="1485903" y="4096609"/>
            <a:ext cx="38481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 u="sng" dirty="0">
                <a:solidFill>
                  <a:srgbClr val="455660"/>
                </a:solidFill>
                <a:latin typeface="Arial"/>
                <a:cs typeface="Arial" charset="0"/>
              </a:rPr>
              <a:t>Ciência da Melhoria: </a:t>
            </a:r>
            <a:br>
              <a:rPr lang="pt-BR" b="1" u="sng" dirty="0">
                <a:solidFill>
                  <a:srgbClr val="455660"/>
                </a:solidFill>
                <a:latin typeface="Arial"/>
                <a:cs typeface="Arial" charset="0"/>
              </a:rPr>
            </a:br>
            <a:r>
              <a:rPr lang="pt-BR" dirty="0">
                <a:solidFill>
                  <a:srgbClr val="455660"/>
                </a:solidFill>
                <a:latin typeface="Arial"/>
                <a:cs typeface="Arial" charset="0"/>
              </a:rPr>
              <a:t>A interação das teorias de sistemas, variação, conhecimento e psicologia. </a:t>
            </a:r>
          </a:p>
        </p:txBody>
      </p:sp>
      <p:sp>
        <p:nvSpPr>
          <p:cNvPr id="48137" name="Text Box 8"/>
          <p:cNvSpPr txBox="1">
            <a:spLocks noChangeArrowheads="1"/>
          </p:cNvSpPr>
          <p:nvPr/>
        </p:nvSpPr>
        <p:spPr bwMode="auto">
          <a:xfrm>
            <a:off x="3760191" y="1771650"/>
            <a:ext cx="3927953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b="1" u="sng" dirty="0">
                <a:solidFill>
                  <a:srgbClr val="455660"/>
                </a:solidFill>
                <a:latin typeface="Arial"/>
                <a:cs typeface="Arial" charset="0"/>
              </a:rPr>
              <a:t>Conhecimento Específico do Assunto:</a:t>
            </a:r>
            <a:r>
              <a:rPr lang="pt-BR" b="1" dirty="0">
                <a:solidFill>
                  <a:srgbClr val="455660"/>
                </a:solidFill>
                <a:latin typeface="Arial"/>
                <a:cs typeface="Arial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dirty="0">
                <a:solidFill>
                  <a:srgbClr val="455660"/>
                </a:solidFill>
                <a:latin typeface="Arial"/>
                <a:cs typeface="Arial" charset="0"/>
              </a:rPr>
              <a:t>Conhecimento básico das coisas que fazemos na vida. Conhecimento Professional.</a:t>
            </a:r>
          </a:p>
        </p:txBody>
      </p:sp>
    </p:spTree>
    <p:extLst>
      <p:ext uri="{BB962C8B-B14F-4D97-AF65-F5344CB8AC3E}">
        <p14:creationId xmlns:p14="http://schemas.microsoft.com/office/powerpoint/2010/main" xmlns="" val="29403754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/>
              <a:t>Conhecimento para Melhoria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863111" y="1987384"/>
            <a:ext cx="3004039" cy="292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noProof="0" dirty="0"/>
              <a:t>Melhoria ocorre quando aprendemos como combinar de forma criativa o conhecimento específico e a ciência da melhoria para desenvolver ideais efetivas de mudança.</a:t>
            </a:r>
          </a:p>
          <a:p>
            <a:pPr marL="0" indent="0">
              <a:buNone/>
            </a:pPr>
            <a:endParaRPr lang="pt-BR" sz="1600" noProof="0" dirty="0"/>
          </a:p>
        </p:txBody>
      </p:sp>
      <p:sp>
        <p:nvSpPr>
          <p:cNvPr id="49156" name="Rectangle 3"/>
          <p:cNvSpPr>
            <a:spLocks noChangeArrowheads="1"/>
          </p:cNvSpPr>
          <p:nvPr/>
        </p:nvSpPr>
        <p:spPr bwMode="grayWhite">
          <a:xfrm>
            <a:off x="4286250" y="2178847"/>
            <a:ext cx="2171700" cy="192881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455660"/>
              </a:solidFill>
              <a:latin typeface="Arial" charset="0"/>
              <a:cs typeface="Arial" charset="0"/>
            </a:endParaRPr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blackWhite">
          <a:xfrm>
            <a:off x="5200650" y="2978944"/>
            <a:ext cx="2171700" cy="188595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 Unicode MS" pitchFamily="34" charset="-128"/>
              <a:cs typeface="Arial" charset="0"/>
            </a:endParaRPr>
          </a:p>
        </p:txBody>
      </p:sp>
      <p:sp>
        <p:nvSpPr>
          <p:cNvPr id="37895" name="Text Box 5"/>
          <p:cNvSpPr txBox="1">
            <a:spLocks noChangeArrowheads="1"/>
          </p:cNvSpPr>
          <p:nvPr/>
        </p:nvSpPr>
        <p:spPr bwMode="auto">
          <a:xfrm>
            <a:off x="5206603" y="4400553"/>
            <a:ext cx="21717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1350" dirty="0">
                <a:solidFill>
                  <a:srgbClr val="FFFFFF"/>
                </a:solidFill>
                <a:latin typeface="Arial" charset="0"/>
                <a:cs typeface="Arial" pitchFamily="34" charset="0"/>
              </a:rPr>
              <a:t>Conhecimento da Ciência da Melhoria</a:t>
            </a:r>
          </a:p>
        </p:txBody>
      </p:sp>
      <p:sp>
        <p:nvSpPr>
          <p:cNvPr id="37896" name="Text Box 6"/>
          <p:cNvSpPr txBox="1">
            <a:spLocks noChangeArrowheads="1"/>
          </p:cNvSpPr>
          <p:nvPr/>
        </p:nvSpPr>
        <p:spPr bwMode="auto">
          <a:xfrm>
            <a:off x="4324350" y="2235996"/>
            <a:ext cx="19431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350" dirty="0">
                <a:latin typeface="Arial" charset="0"/>
                <a:cs typeface="Arial" pitchFamily="34" charset="0"/>
              </a:rPr>
              <a:t>Conhecimento Específico</a:t>
            </a:r>
            <a:endParaRPr lang="pt-BR" sz="1350" dirty="0">
              <a:latin typeface="Arial" charset="0"/>
              <a:cs typeface="Arial" charset="0"/>
            </a:endParaRPr>
          </a:p>
        </p:txBody>
      </p:sp>
      <p:sp>
        <p:nvSpPr>
          <p:cNvPr id="49160" name="Rectangle 7"/>
          <p:cNvSpPr>
            <a:spLocks noChangeArrowheads="1"/>
          </p:cNvSpPr>
          <p:nvPr/>
        </p:nvSpPr>
        <p:spPr bwMode="blackWhite">
          <a:xfrm>
            <a:off x="5200650" y="2978944"/>
            <a:ext cx="1257300" cy="1143000"/>
          </a:xfrm>
          <a:prstGeom prst="rect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455660"/>
              </a:solidFill>
              <a:latin typeface="Arial" charset="0"/>
              <a:cs typeface="Arial" charset="0"/>
            </a:endParaRPr>
          </a:p>
        </p:txBody>
      </p:sp>
      <p:sp>
        <p:nvSpPr>
          <p:cNvPr id="49162" name="Text Box 9"/>
          <p:cNvSpPr txBox="1">
            <a:spLocks noChangeArrowheads="1"/>
          </p:cNvSpPr>
          <p:nvPr/>
        </p:nvSpPr>
        <p:spPr bwMode="auto">
          <a:xfrm rot="19266780">
            <a:off x="5149455" y="3387676"/>
            <a:ext cx="135850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sz="1500" i="1" dirty="0">
                <a:solidFill>
                  <a:srgbClr val="FFFFFF"/>
                </a:solidFill>
                <a:latin typeface="Arial" charset="0"/>
                <a:cs typeface="Arial" pitchFamily="34" charset="0"/>
              </a:rPr>
              <a:t>Melhoria</a:t>
            </a:r>
          </a:p>
        </p:txBody>
      </p:sp>
    </p:spTree>
    <p:extLst>
      <p:ext uri="{BB962C8B-B14F-4D97-AF65-F5344CB8AC3E}">
        <p14:creationId xmlns:p14="http://schemas.microsoft.com/office/powerpoint/2010/main" xmlns="" val="12088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FF45654-92B2-433B-BC2E-BB44BD379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Elaboração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26AB5CA4-16DF-442E-824D-6409CD2C00B9}"/>
              </a:ext>
            </a:extLst>
          </p:cNvPr>
          <p:cNvSpPr txBox="1"/>
          <p:nvPr/>
        </p:nvSpPr>
        <p:spPr>
          <a:xfrm>
            <a:off x="1841796" y="2922857"/>
            <a:ext cx="512859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Ademir </a:t>
            </a:r>
            <a:r>
              <a:rPr lang="pt-BR" sz="2400" dirty="0" err="1"/>
              <a:t>Petenate</a:t>
            </a:r>
            <a:r>
              <a:rPr lang="pt-BR" sz="2400" dirty="0"/>
              <a:t>, EDTI</a:t>
            </a:r>
          </a:p>
          <a:p>
            <a:pPr algn="ctr"/>
            <a:r>
              <a:rPr lang="pt-BR" sz="1350" dirty="0"/>
              <a:t>Colaboração: Camila Lajolo, </a:t>
            </a:r>
            <a:r>
              <a:rPr lang="pt-BR" sz="1350" dirty="0" err="1"/>
              <a:t>Proqualis</a:t>
            </a:r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xmlns="" val="28551217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="" xmlns:a16="http://schemas.microsoft.com/office/drawing/2014/main" id="{19B073E1-54CA-44FB-AF4E-2ECE92870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225" y="-100013"/>
            <a:ext cx="9166225" cy="685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5388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9582A84-9289-4493-82AC-4DF46B4B2899}"/>
              </a:ext>
            </a:extLst>
          </p:cNvPr>
          <p:cNvSpPr txBox="1"/>
          <p:nvPr/>
        </p:nvSpPr>
        <p:spPr>
          <a:xfrm>
            <a:off x="1186961" y="1987062"/>
            <a:ext cx="4130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Book Antiqua" panose="02040602050305030304" pitchFamily="18" charset="0"/>
              </a:rPr>
              <a:t>Eu ouço, eu esqueço</a:t>
            </a:r>
          </a:p>
          <a:p>
            <a:endParaRPr lang="pt-BR" sz="2400" dirty="0">
              <a:latin typeface="Book Antiqua" panose="02040602050305030304" pitchFamily="18" charset="0"/>
            </a:endParaRPr>
          </a:p>
          <a:p>
            <a:r>
              <a:rPr lang="pt-BR" sz="2400" dirty="0">
                <a:latin typeface="Book Antiqua" panose="02040602050305030304" pitchFamily="18" charset="0"/>
              </a:rPr>
              <a:t>Eu vejo (leio), eu lembro</a:t>
            </a:r>
          </a:p>
          <a:p>
            <a:endParaRPr lang="pt-BR" sz="2400" dirty="0">
              <a:latin typeface="Book Antiqua" panose="02040602050305030304" pitchFamily="18" charset="0"/>
            </a:endParaRPr>
          </a:p>
          <a:p>
            <a:r>
              <a:rPr lang="pt-BR" sz="2400" dirty="0">
                <a:latin typeface="Book Antiqua" panose="02040602050305030304" pitchFamily="18" charset="0"/>
              </a:rPr>
              <a:t>Eu faço, eu aprendo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33B0DAD1-B19D-4DDF-92CB-F85297F379F0}"/>
              </a:ext>
            </a:extLst>
          </p:cNvPr>
          <p:cNvSpPr txBox="1"/>
          <p:nvPr/>
        </p:nvSpPr>
        <p:spPr>
          <a:xfrm>
            <a:off x="5990860" y="4595725"/>
            <a:ext cx="107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Confúcio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DFE561F7-B5F9-4BDB-A3A4-B9007AE5FA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2623" y="1236468"/>
            <a:ext cx="2808039" cy="326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586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100" dirty="0">
                <a:solidFill>
                  <a:srgbClr val="7030A0"/>
                </a:solidFill>
              </a:rPr>
              <a:t>Contribuições Fundamentais para Ciência da Melhoria</a:t>
            </a:r>
            <a:br>
              <a:rPr lang="pt-BR" sz="2100" dirty="0">
                <a:solidFill>
                  <a:srgbClr val="7030A0"/>
                </a:solidFill>
              </a:rPr>
            </a:br>
            <a:r>
              <a:rPr lang="pt-BR" sz="2100" dirty="0">
                <a:solidFill>
                  <a:srgbClr val="7030A0"/>
                </a:solidFill>
              </a:rPr>
              <a:t>(Primeira metade do Século XX)</a:t>
            </a:r>
          </a:p>
        </p:txBody>
      </p:sp>
    </p:spTree>
    <p:extLst>
      <p:ext uri="{BB962C8B-B14F-4D97-AF65-F5344CB8AC3E}">
        <p14:creationId xmlns:p14="http://schemas.microsoft.com/office/powerpoint/2010/main" xmlns="" val="2276815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1582012856"/>
              </p:ext>
            </p:extLst>
          </p:nvPr>
        </p:nvGraphicFramePr>
        <p:xfrm>
          <a:off x="4680012" y="1943991"/>
          <a:ext cx="2538282" cy="2268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393304" y="4785628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500" dirty="0">
                <a:solidFill>
                  <a:prstClr val="black"/>
                </a:solidFill>
                <a:latin typeface="Arial" charset="0"/>
                <a:cs typeface="Arial" charset="0"/>
              </a:rPr>
              <a:t>"Pode ser útil pensar nas três etapas no processo de produção em massa como etapas do </a:t>
            </a:r>
            <a:r>
              <a:rPr lang="pt-BR" sz="1500" b="1" dirty="0">
                <a:solidFill>
                  <a:prstClr val="black"/>
                </a:solidFill>
                <a:latin typeface="Arial" charset="0"/>
                <a:cs typeface="Arial" charset="0"/>
              </a:rPr>
              <a:t>método científico</a:t>
            </a:r>
            <a:r>
              <a:rPr lang="pt-BR" sz="1500" dirty="0">
                <a:solidFill>
                  <a:prstClr val="black"/>
                </a:solidFill>
                <a:latin typeface="Arial" charset="0"/>
                <a:cs typeface="Arial" charset="0"/>
              </a:rPr>
              <a:t>. Neste sentido, especificação, produção e inspeção correspondem respectivamente a </a:t>
            </a:r>
            <a:r>
              <a:rPr lang="pt-BR" sz="1500" b="1" dirty="0">
                <a:solidFill>
                  <a:prstClr val="black"/>
                </a:solidFill>
                <a:latin typeface="Arial" charset="0"/>
                <a:cs typeface="Arial" charset="0"/>
              </a:rPr>
              <a:t>formular hipóteses</a:t>
            </a:r>
            <a:r>
              <a:rPr lang="pt-BR" sz="1500" dirty="0">
                <a:solidFill>
                  <a:prstClr val="black"/>
                </a:solidFill>
                <a:latin typeface="Arial" charset="0"/>
                <a:cs typeface="Arial" charset="0"/>
              </a:rPr>
              <a:t>, </a:t>
            </a:r>
            <a:r>
              <a:rPr lang="pt-BR" sz="1500" b="1" dirty="0">
                <a:solidFill>
                  <a:prstClr val="black"/>
                </a:solidFill>
                <a:latin typeface="Arial" charset="0"/>
                <a:cs typeface="Arial" charset="0"/>
              </a:rPr>
              <a:t> realizar um experimento </a:t>
            </a:r>
            <a:r>
              <a:rPr lang="pt-BR" sz="1500" dirty="0">
                <a:solidFill>
                  <a:prstClr val="black"/>
                </a:solidFill>
                <a:latin typeface="Arial" charset="0"/>
                <a:cs typeface="Arial" charset="0"/>
              </a:rPr>
              <a:t>e </a:t>
            </a:r>
            <a:r>
              <a:rPr lang="pt-BR" sz="1500" b="1" dirty="0">
                <a:solidFill>
                  <a:prstClr val="black"/>
                </a:solidFill>
                <a:latin typeface="Arial" charset="0"/>
                <a:cs typeface="Arial" charset="0"/>
              </a:rPr>
              <a:t>testar a hipótese</a:t>
            </a:r>
            <a:r>
              <a:rPr lang="pt-BR" sz="1500" dirty="0">
                <a:solidFill>
                  <a:prstClr val="black"/>
                </a:solidFill>
                <a:latin typeface="Arial" charset="0"/>
                <a:cs typeface="Arial" charset="0"/>
              </a:rPr>
              <a:t>. As três etapas constituem um processo científico dinâmico de aquisição de conhecimento. "</a:t>
            </a:r>
          </a:p>
        </p:txBody>
      </p:sp>
      <p:pic>
        <p:nvPicPr>
          <p:cNvPr id="7" name="Picture 7" descr="wshewart"/>
          <p:cNvPicPr>
            <a:picLocks noChangeAspect="1" noChangeArrowheads="1"/>
          </p:cNvPicPr>
          <p:nvPr/>
        </p:nvPicPr>
        <p:blipFill>
          <a:blip r:embed="rId6" cstate="print"/>
          <a:srcRect b="1912"/>
          <a:stretch>
            <a:fillRect/>
          </a:stretch>
        </p:blipFill>
        <p:spPr bwMode="auto">
          <a:xfrm>
            <a:off x="1742860" y="1816623"/>
            <a:ext cx="1203324" cy="162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1514776" y="3491125"/>
            <a:ext cx="165949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prstClr val="black"/>
                </a:solidFill>
                <a:latin typeface="Arial" charset="0"/>
                <a:cs typeface="Arial" charset="0"/>
              </a:rPr>
              <a:t>Walter A. Shewhart</a:t>
            </a:r>
            <a:endParaRPr lang="pt-BR" sz="135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6C192A86-5489-4C24-B082-0D0D4DA29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7030A0"/>
                </a:solidFill>
              </a:rPr>
              <a:t>Ciclo de </a:t>
            </a:r>
            <a:r>
              <a:rPr lang="pt-BR" dirty="0" err="1">
                <a:solidFill>
                  <a:srgbClr val="7030A0"/>
                </a:solidFill>
              </a:rPr>
              <a:t>Shewhart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495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41013" y="3574767"/>
            <a:ext cx="43873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BR" sz="1350" dirty="0">
                <a:solidFill>
                  <a:prstClr val="black"/>
                </a:solidFill>
                <a:latin typeface="Arial" charset="0"/>
                <a:cs typeface="Arial" charset="0"/>
              </a:rPr>
              <a:t>Projete o produto (com testes apropriados).</a:t>
            </a:r>
          </a:p>
          <a:p>
            <a:pPr marL="257168" indent="-257168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BR" sz="1350" dirty="0">
                <a:solidFill>
                  <a:prstClr val="black"/>
                </a:solidFill>
                <a:latin typeface="Arial" charset="0"/>
                <a:cs typeface="Arial" charset="0"/>
              </a:rPr>
              <a:t>Faça o produto e teste-o na linha de produção e no laboratório.</a:t>
            </a:r>
          </a:p>
          <a:p>
            <a:pPr marL="257168" indent="-257168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BR" sz="1350" dirty="0">
                <a:solidFill>
                  <a:prstClr val="black"/>
                </a:solidFill>
                <a:latin typeface="Arial" charset="0"/>
                <a:cs typeface="Arial" charset="0"/>
              </a:rPr>
              <a:t>Venda o produto.</a:t>
            </a:r>
          </a:p>
          <a:p>
            <a:pPr marL="257168" indent="-257168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BR" sz="1350" dirty="0">
                <a:solidFill>
                  <a:prstClr val="black"/>
                </a:solidFill>
                <a:latin typeface="Arial" charset="0"/>
                <a:cs typeface="Arial" charset="0"/>
              </a:rPr>
              <a:t>Teste o produto em serviço e por meio de pesquisa de mercado. Descubra o que os usuários pensam sobre o produto e por quê ‘não compradores’ decidiram não adquiri-lo.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05" y="1840512"/>
            <a:ext cx="1458162" cy="145816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9457" y="2045316"/>
            <a:ext cx="1654849" cy="207368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229457" y="4119000"/>
            <a:ext cx="1880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prstClr val="black"/>
                </a:solidFill>
                <a:latin typeface="Arial" charset="0"/>
                <a:cs typeface="Arial" charset="0"/>
              </a:rPr>
              <a:t>William E. Deming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="" xmlns:a16="http://schemas.microsoft.com/office/drawing/2014/main" id="{3F972B4C-6CF7-4F95-AF12-F61C8F330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7030A0"/>
                </a:solidFill>
              </a:rPr>
              <a:t>Versão modificada do ciclo de </a:t>
            </a:r>
            <a:r>
              <a:rPr lang="pt-BR" dirty="0" err="1">
                <a:solidFill>
                  <a:srgbClr val="7030A0"/>
                </a:solidFill>
              </a:rPr>
              <a:t>Shewhart</a:t>
            </a:r>
            <a:r>
              <a:rPr lang="pt-BR" dirty="0">
                <a:solidFill>
                  <a:srgbClr val="7030A0"/>
                </a:solidFill>
              </a:rPr>
              <a:t> (Deming-1950)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144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30" y="2084079"/>
            <a:ext cx="1733843" cy="1790698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E99FF904-D41C-4D69-BB03-843E7BD6E0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19704934"/>
              </p:ext>
            </p:extLst>
          </p:nvPr>
        </p:nvGraphicFramePr>
        <p:xfrm>
          <a:off x="4428863" y="2428370"/>
          <a:ext cx="1318606" cy="1217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55DBD8CB-BB82-4A70-95BB-EA76378AC948}"/>
              </a:ext>
            </a:extLst>
          </p:cNvPr>
          <p:cNvSpPr txBox="1"/>
          <p:nvPr/>
        </p:nvSpPr>
        <p:spPr>
          <a:xfrm>
            <a:off x="5615316" y="1884651"/>
            <a:ext cx="1752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Planeje</a:t>
            </a:r>
            <a:r>
              <a:rPr lang="pt-BR" sz="1200" dirty="0"/>
              <a:t> um teste de uma mudança para verificar se é uma melhoria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AEDBCD7F-E5CB-40AE-BFC9-C58CBDDA1086}"/>
              </a:ext>
            </a:extLst>
          </p:cNvPr>
          <p:cNvSpPr txBox="1"/>
          <p:nvPr/>
        </p:nvSpPr>
        <p:spPr>
          <a:xfrm>
            <a:off x="5452563" y="3584979"/>
            <a:ext cx="1845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200" b="1" dirty="0"/>
              <a:t>Realize</a:t>
            </a:r>
            <a:r>
              <a:rPr lang="pt-BR" sz="1200" dirty="0"/>
              <a:t> o teste (na menor escala possível)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8A72E140-ECC3-4583-9E60-5B923EA0DBE8}"/>
              </a:ext>
            </a:extLst>
          </p:cNvPr>
          <p:cNvSpPr txBox="1"/>
          <p:nvPr/>
        </p:nvSpPr>
        <p:spPr>
          <a:xfrm>
            <a:off x="3402059" y="3448937"/>
            <a:ext cx="1538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200" b="1" dirty="0"/>
              <a:t>Estude</a:t>
            </a:r>
            <a:r>
              <a:rPr lang="pt-BR" sz="1200" dirty="0"/>
              <a:t> os resultados. O que você aprendeu?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E1802C03-7FDD-41C9-A8FE-F0D1CFF35418}"/>
              </a:ext>
            </a:extLst>
          </p:cNvPr>
          <p:cNvSpPr txBox="1"/>
          <p:nvPr/>
        </p:nvSpPr>
        <p:spPr>
          <a:xfrm>
            <a:off x="3121270" y="1770486"/>
            <a:ext cx="1602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200" b="1" dirty="0"/>
              <a:t>Aja</a:t>
            </a:r>
            <a:r>
              <a:rPr lang="pt-BR" sz="1200" dirty="0"/>
              <a:t>: abandone a mudança; teste novamente com alterações; abandone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6BAADE71-CEBE-4D46-A2C1-E980B249A126}"/>
              </a:ext>
            </a:extLst>
          </p:cNvPr>
          <p:cNvSpPr txBox="1"/>
          <p:nvPr/>
        </p:nvSpPr>
        <p:spPr>
          <a:xfrm>
            <a:off x="1361508" y="4828556"/>
            <a:ext cx="651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Na década de 80 Deming apresenta a versão do Ciclo PDSA com foco em testar mudanças em pequena escala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E5EBA40D-37FE-40DA-882E-C37E83915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ciclo de </a:t>
            </a:r>
            <a:r>
              <a:rPr lang="pt-BR" dirty="0" err="1"/>
              <a:t>Shewhart</a:t>
            </a:r>
            <a:r>
              <a:rPr lang="pt-BR" dirty="0"/>
              <a:t>/Deming (1985)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3547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wshewart"/>
          <p:cNvPicPr>
            <a:picLocks noChangeAspect="1" noChangeArrowheads="1"/>
          </p:cNvPicPr>
          <p:nvPr/>
        </p:nvPicPr>
        <p:blipFill>
          <a:blip r:embed="rId2" cstate="print"/>
          <a:srcRect b="1912"/>
          <a:stretch>
            <a:fillRect/>
          </a:stretch>
        </p:blipFill>
        <p:spPr bwMode="auto">
          <a:xfrm>
            <a:off x="1466651" y="1860319"/>
            <a:ext cx="1203324" cy="162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1346829" y="3689550"/>
            <a:ext cx="177490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prstClr val="black"/>
                </a:solidFill>
                <a:latin typeface="Arial" charset="0"/>
                <a:cs typeface="Arial" charset="0"/>
              </a:rPr>
              <a:t>(Walter A. </a:t>
            </a:r>
            <a:r>
              <a:rPr lang="en-US" sz="1350" dirty="0" err="1">
                <a:solidFill>
                  <a:prstClr val="black"/>
                </a:solidFill>
                <a:latin typeface="Arial" charset="0"/>
                <a:cs typeface="Arial" charset="0"/>
              </a:rPr>
              <a:t>Shewhart</a:t>
            </a:r>
            <a:r>
              <a:rPr lang="en-US" sz="1350" dirty="0">
                <a:solidFill>
                  <a:prstClr val="black"/>
                </a:solidFill>
                <a:latin typeface="Arial" charset="0"/>
                <a:cs typeface="Arial" charset="0"/>
              </a:rPr>
              <a:t>)</a:t>
            </a:r>
            <a:endParaRPr lang="pt-BR" sz="135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xmlns="" val="1187210735"/>
              </p:ext>
            </p:extLst>
          </p:nvPr>
        </p:nvGraphicFramePr>
        <p:xfrm>
          <a:off x="3652646" y="1860319"/>
          <a:ext cx="4104456" cy="2538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40BD2B-CB71-4969-989E-8A70C05F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Entendimento de variação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4492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1532</Words>
  <Application>Microsoft Office PowerPoint</Application>
  <PresentationFormat>Apresentação na tela (4:3)</PresentationFormat>
  <Paragraphs>251</Paragraphs>
  <Slides>37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Origem</vt:lpstr>
      <vt:lpstr>Slide 1</vt:lpstr>
      <vt:lpstr>Ciência da Melhoria</vt:lpstr>
      <vt:lpstr>O que acontece quando aprendemos alguma coisa sem reforço adicional</vt:lpstr>
      <vt:lpstr>Slide 4</vt:lpstr>
      <vt:lpstr>Contribuições Fundamentais para Ciência da Melhoria (Primeira metade do Século XX)</vt:lpstr>
      <vt:lpstr>Ciclo de Shewhart</vt:lpstr>
      <vt:lpstr>Versão modificada do ciclo de Shewhart (Deming-1950)</vt:lpstr>
      <vt:lpstr>O ciclo de Shewhart/Deming (1985)</vt:lpstr>
      <vt:lpstr>Entendimento de variação</vt:lpstr>
      <vt:lpstr>Causas de Variação</vt:lpstr>
      <vt:lpstr>Outras influências importantes</vt:lpstr>
      <vt:lpstr>Sistema de Conhecimento Profundo (SCP)</vt:lpstr>
      <vt:lpstr>Organização como um Sistema</vt:lpstr>
      <vt:lpstr>Visão sistêmica</vt:lpstr>
      <vt:lpstr>Slide 15</vt:lpstr>
      <vt:lpstr>Como aprendemos com os eventos?</vt:lpstr>
      <vt:lpstr>Como aprendemos com os eventos?</vt:lpstr>
      <vt:lpstr>Método Científico</vt:lpstr>
      <vt:lpstr>Método Científico</vt:lpstr>
      <vt:lpstr>Teoria do conhecimento</vt:lpstr>
      <vt:lpstr>Como descrever a variação (VOP)?</vt:lpstr>
      <vt:lpstr>Como descrever a variação ?</vt:lpstr>
      <vt:lpstr>Como descrever a variação ?</vt:lpstr>
      <vt:lpstr>Entendimento de variação</vt:lpstr>
      <vt:lpstr>Psicologia</vt:lpstr>
      <vt:lpstr>O Movimento da Qualidade</vt:lpstr>
      <vt:lpstr>Origens</vt:lpstr>
      <vt:lpstr>Origens</vt:lpstr>
      <vt:lpstr>Origens</vt:lpstr>
      <vt:lpstr>Origens</vt:lpstr>
      <vt:lpstr>Japão Pós Guerra</vt:lpstr>
      <vt:lpstr>Movimentos da Qualidade</vt:lpstr>
      <vt:lpstr>Movimentos da Qualidade</vt:lpstr>
      <vt:lpstr>Dois Tipos de Conhecimento Necessários para Melhoria</vt:lpstr>
      <vt:lpstr>Conhecimento para Melhoria</vt:lpstr>
      <vt:lpstr>Elaboração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Ciência da Melhoria</dc:title>
  <dc:creator>Camila Phibert Lajolo</dc:creator>
  <cp:lastModifiedBy>Monique</cp:lastModifiedBy>
  <cp:revision>30</cp:revision>
  <dcterms:created xsi:type="dcterms:W3CDTF">2018-02-05T17:07:54Z</dcterms:created>
  <dcterms:modified xsi:type="dcterms:W3CDTF">2018-04-02T19:26:11Z</dcterms:modified>
</cp:coreProperties>
</file>